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handoutMasterIdLst>
    <p:handoutMasterId r:id="rId17"/>
  </p:handoutMasterIdLst>
  <p:sldIdLst>
    <p:sldId id="256" r:id="rId5"/>
    <p:sldId id="276" r:id="rId6"/>
    <p:sldId id="277" r:id="rId7"/>
    <p:sldId id="278" r:id="rId8"/>
    <p:sldId id="279" r:id="rId9"/>
    <p:sldId id="280" r:id="rId10"/>
    <p:sldId id="281" r:id="rId11"/>
    <p:sldId id="283" r:id="rId12"/>
    <p:sldId id="282" r:id="rId13"/>
    <p:sldId id="285" r:id="rId14"/>
    <p:sldId id="28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863A"/>
    <a:srgbClr val="B2D5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60CAAA-DA08-46B4-82DA-2C83620BCC59}" v="108" dt="2023-09-28T00:41:08.2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52" autoAdjust="0"/>
  </p:normalViewPr>
  <p:slideViewPr>
    <p:cSldViewPr snapToGrid="0" showGuides="1">
      <p:cViewPr varScale="1">
        <p:scale>
          <a:sx n="114" d="100"/>
          <a:sy n="114" d="100"/>
        </p:scale>
        <p:origin x="474" y="102"/>
      </p:cViewPr>
      <p:guideLst>
        <p:guide orient="horz" pos="2328"/>
        <p:guide pos="3864"/>
        <p:guide pos="7512"/>
        <p:guide pos="144"/>
        <p:guide orient="horz" pos="624"/>
        <p:guide orient="horz" pos="4056"/>
      </p:guideLst>
    </p:cSldViewPr>
  </p:slideViewPr>
  <p:notesTextViewPr>
    <p:cViewPr>
      <p:scale>
        <a:sx n="3" d="2"/>
        <a:sy n="3" d="2"/>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lyocer Sequera" userId="2637eca0-7d0e-4266-9daf-718b5c259b91" providerId="ADAL" clId="{C360CAAA-DA08-46B4-82DA-2C83620BCC59}"/>
    <pc:docChg chg="undo custSel modSld">
      <pc:chgData name="Marlyocer Sequera" userId="2637eca0-7d0e-4266-9daf-718b5c259b91" providerId="ADAL" clId="{C360CAAA-DA08-46B4-82DA-2C83620BCC59}" dt="2023-09-28T00:41:08.201" v="169" actId="1035"/>
      <pc:docMkLst>
        <pc:docMk/>
      </pc:docMkLst>
      <pc:sldChg chg="addSp delSp modSp mod">
        <pc:chgData name="Marlyocer Sequera" userId="2637eca0-7d0e-4266-9daf-718b5c259b91" providerId="ADAL" clId="{C360CAAA-DA08-46B4-82DA-2C83620BCC59}" dt="2023-09-28T00:41:08.201" v="169" actId="1035"/>
        <pc:sldMkLst>
          <pc:docMk/>
          <pc:sldMk cId="822569134" sldId="277"/>
        </pc:sldMkLst>
        <pc:spChg chg="mod">
          <ac:chgData name="Marlyocer Sequera" userId="2637eca0-7d0e-4266-9daf-718b5c259b91" providerId="ADAL" clId="{C360CAAA-DA08-46B4-82DA-2C83620BCC59}" dt="2023-09-28T00:41:08.201" v="169" actId="1035"/>
          <ac:spMkLst>
            <pc:docMk/>
            <pc:sldMk cId="822569134" sldId="277"/>
            <ac:spMk id="2" creationId="{5B804E9F-B6B5-41F9-9B63-9AF435FDC2B7}"/>
          </ac:spMkLst>
        </pc:spChg>
        <pc:spChg chg="del">
          <ac:chgData name="Marlyocer Sequera" userId="2637eca0-7d0e-4266-9daf-718b5c259b91" providerId="ADAL" clId="{C360CAAA-DA08-46B4-82DA-2C83620BCC59}" dt="2023-09-28T00:26:27.088" v="0" actId="478"/>
          <ac:spMkLst>
            <pc:docMk/>
            <pc:sldMk cId="822569134" sldId="277"/>
            <ac:spMk id="4" creationId="{3F19BFA5-D0CA-4CF0-8499-504D956B6563}"/>
          </ac:spMkLst>
        </pc:spChg>
        <pc:spChg chg="mod">
          <ac:chgData name="Marlyocer Sequera" userId="2637eca0-7d0e-4266-9daf-718b5c259b91" providerId="ADAL" clId="{C360CAAA-DA08-46B4-82DA-2C83620BCC59}" dt="2023-09-28T00:40:41.962" v="65" actId="1076"/>
          <ac:spMkLst>
            <pc:docMk/>
            <pc:sldMk cId="822569134" sldId="277"/>
            <ac:spMk id="11" creationId="{4E3F5479-058B-4FA8-92E9-18CAB8CDC5C5}"/>
          </ac:spMkLst>
        </pc:spChg>
        <pc:spChg chg="mod">
          <ac:chgData name="Marlyocer Sequera" userId="2637eca0-7d0e-4266-9daf-718b5c259b91" providerId="ADAL" clId="{C360CAAA-DA08-46B4-82DA-2C83620BCC59}" dt="2023-09-28T00:41:08.201" v="169" actId="1035"/>
          <ac:spMkLst>
            <pc:docMk/>
            <pc:sldMk cId="822569134" sldId="277"/>
            <ac:spMk id="43" creationId="{0092C447-C8E1-4B12-B012-E6D21CBB1FBE}"/>
          </ac:spMkLst>
        </pc:spChg>
        <pc:spChg chg="mod">
          <ac:chgData name="Marlyocer Sequera" userId="2637eca0-7d0e-4266-9daf-718b5c259b91" providerId="ADAL" clId="{C360CAAA-DA08-46B4-82DA-2C83620BCC59}" dt="2023-09-28T00:41:08.201" v="169" actId="1035"/>
          <ac:spMkLst>
            <pc:docMk/>
            <pc:sldMk cId="822569134" sldId="277"/>
            <ac:spMk id="44" creationId="{7E139379-1914-4446-8D6D-984A47041A54}"/>
          </ac:spMkLst>
        </pc:spChg>
        <pc:spChg chg="mod">
          <ac:chgData name="Marlyocer Sequera" userId="2637eca0-7d0e-4266-9daf-718b5c259b91" providerId="ADAL" clId="{C360CAAA-DA08-46B4-82DA-2C83620BCC59}" dt="2023-09-28T00:41:08.201" v="169" actId="1035"/>
          <ac:spMkLst>
            <pc:docMk/>
            <pc:sldMk cId="822569134" sldId="277"/>
            <ac:spMk id="45" creationId="{F79B51BB-1B30-4ED8-B26D-21EE8BC675B2}"/>
          </ac:spMkLst>
        </pc:spChg>
        <pc:spChg chg="del">
          <ac:chgData name="Marlyocer Sequera" userId="2637eca0-7d0e-4266-9daf-718b5c259b91" providerId="ADAL" clId="{C360CAAA-DA08-46B4-82DA-2C83620BCC59}" dt="2023-09-28T00:30:20.546" v="38" actId="478"/>
          <ac:spMkLst>
            <pc:docMk/>
            <pc:sldMk cId="822569134" sldId="277"/>
            <ac:spMk id="46" creationId="{89DA262E-0502-4E65-8ABA-E063880EAC4C}"/>
          </ac:spMkLst>
        </pc:spChg>
        <pc:spChg chg="del mod">
          <ac:chgData name="Marlyocer Sequera" userId="2637eca0-7d0e-4266-9daf-718b5c259b91" providerId="ADAL" clId="{C360CAAA-DA08-46B4-82DA-2C83620BCC59}" dt="2023-09-28T00:30:08.383" v="33"/>
          <ac:spMkLst>
            <pc:docMk/>
            <pc:sldMk cId="822569134" sldId="277"/>
            <ac:spMk id="47" creationId="{1751D31D-3535-411D-8BAC-95CCC90AB185}"/>
          </ac:spMkLst>
        </pc:spChg>
        <pc:spChg chg="del mod">
          <ac:chgData name="Marlyocer Sequera" userId="2637eca0-7d0e-4266-9daf-718b5c259b91" providerId="ADAL" clId="{C360CAAA-DA08-46B4-82DA-2C83620BCC59}" dt="2023-09-28T00:30:08.384" v="35"/>
          <ac:spMkLst>
            <pc:docMk/>
            <pc:sldMk cId="822569134" sldId="277"/>
            <ac:spMk id="48" creationId="{FA4D735A-8F75-4E2A-8F1A-CC303B0718BA}"/>
          </ac:spMkLst>
        </pc:spChg>
        <pc:spChg chg="del">
          <ac:chgData name="Marlyocer Sequera" userId="2637eca0-7d0e-4266-9daf-718b5c259b91" providerId="ADAL" clId="{C360CAAA-DA08-46B4-82DA-2C83620BCC59}" dt="2023-09-28T00:32:39.053" v="49" actId="478"/>
          <ac:spMkLst>
            <pc:docMk/>
            <pc:sldMk cId="822569134" sldId="277"/>
            <ac:spMk id="49" creationId="{54AB9282-0505-49EB-AABF-998083225E3A}"/>
          </ac:spMkLst>
        </pc:spChg>
        <pc:spChg chg="del">
          <ac:chgData name="Marlyocer Sequera" userId="2637eca0-7d0e-4266-9daf-718b5c259b91" providerId="ADAL" clId="{C360CAAA-DA08-46B4-82DA-2C83620BCC59}" dt="2023-09-28T00:40:57.345" v="134" actId="478"/>
          <ac:spMkLst>
            <pc:docMk/>
            <pc:sldMk cId="822569134" sldId="277"/>
            <ac:spMk id="50" creationId="{D668C4B5-BCEC-465A-ADA5-6A054B15F7A3}"/>
          </ac:spMkLst>
        </pc:spChg>
        <pc:spChg chg="mod">
          <ac:chgData name="Marlyocer Sequera" userId="2637eca0-7d0e-4266-9daf-718b5c259b91" providerId="ADAL" clId="{C360CAAA-DA08-46B4-82DA-2C83620BCC59}" dt="2023-09-28T00:41:08.201" v="169" actId="1035"/>
          <ac:spMkLst>
            <pc:docMk/>
            <pc:sldMk cId="822569134" sldId="277"/>
            <ac:spMk id="51" creationId="{8AA18108-5B8B-4147-84A7-D30A16BEC4EA}"/>
          </ac:spMkLst>
        </pc:spChg>
        <pc:spChg chg="mod">
          <ac:chgData name="Marlyocer Sequera" userId="2637eca0-7d0e-4266-9daf-718b5c259b91" providerId="ADAL" clId="{C360CAAA-DA08-46B4-82DA-2C83620BCC59}" dt="2023-09-28T00:41:08.201" v="169" actId="1035"/>
          <ac:spMkLst>
            <pc:docMk/>
            <pc:sldMk cId="822569134" sldId="277"/>
            <ac:spMk id="52" creationId="{A8534162-B6E2-4579-9DAD-AD8DE07459BC}"/>
          </ac:spMkLst>
        </pc:spChg>
        <pc:spChg chg="mod">
          <ac:chgData name="Marlyocer Sequera" userId="2637eca0-7d0e-4266-9daf-718b5c259b91" providerId="ADAL" clId="{C360CAAA-DA08-46B4-82DA-2C83620BCC59}" dt="2023-09-28T00:41:08.201" v="169" actId="1035"/>
          <ac:spMkLst>
            <pc:docMk/>
            <pc:sldMk cId="822569134" sldId="277"/>
            <ac:spMk id="53" creationId="{E1535E1C-6EBC-45D8-BCE1-D5B947A61FB6}"/>
          </ac:spMkLst>
        </pc:spChg>
        <pc:spChg chg="mod">
          <ac:chgData name="Marlyocer Sequera" userId="2637eca0-7d0e-4266-9daf-718b5c259b91" providerId="ADAL" clId="{C360CAAA-DA08-46B4-82DA-2C83620BCC59}" dt="2023-09-28T00:41:08.201" v="169" actId="1035"/>
          <ac:spMkLst>
            <pc:docMk/>
            <pc:sldMk cId="822569134" sldId="277"/>
            <ac:spMk id="54" creationId="{28FF18A5-7B4E-4493-B38D-E732E033F82F}"/>
          </ac:spMkLst>
        </pc:spChg>
        <pc:spChg chg="del">
          <ac:chgData name="Marlyocer Sequera" userId="2637eca0-7d0e-4266-9daf-718b5c259b91" providerId="ADAL" clId="{C360CAAA-DA08-46B4-82DA-2C83620BCC59}" dt="2023-09-28T00:40:57.345" v="134" actId="478"/>
          <ac:spMkLst>
            <pc:docMk/>
            <pc:sldMk cId="822569134" sldId="277"/>
            <ac:spMk id="55" creationId="{5BCD242F-9A97-473E-8E17-3F6C3C75CE68}"/>
          </ac:spMkLst>
        </pc:spChg>
        <pc:spChg chg="del">
          <ac:chgData name="Marlyocer Sequera" userId="2637eca0-7d0e-4266-9daf-718b5c259b91" providerId="ADAL" clId="{C360CAAA-DA08-46B4-82DA-2C83620BCC59}" dt="2023-09-28T00:27:24.920" v="6" actId="478"/>
          <ac:spMkLst>
            <pc:docMk/>
            <pc:sldMk cId="822569134" sldId="277"/>
            <ac:spMk id="56" creationId="{DEC447B3-FDD1-438D-A671-84CC56DF3DFC}"/>
          </ac:spMkLst>
        </pc:spChg>
        <pc:spChg chg="del">
          <ac:chgData name="Marlyocer Sequera" userId="2637eca0-7d0e-4266-9daf-718b5c259b91" providerId="ADAL" clId="{C360CAAA-DA08-46B4-82DA-2C83620BCC59}" dt="2023-09-28T00:27:21.992" v="5" actId="478"/>
          <ac:spMkLst>
            <pc:docMk/>
            <pc:sldMk cId="822569134" sldId="277"/>
            <ac:spMk id="57" creationId="{C131659B-1A41-4821-9349-1E69BBBB560E}"/>
          </ac:spMkLst>
        </pc:spChg>
        <pc:spChg chg="mod">
          <ac:chgData name="Marlyocer Sequera" userId="2637eca0-7d0e-4266-9daf-718b5c259b91" providerId="ADAL" clId="{C360CAAA-DA08-46B4-82DA-2C83620BCC59}" dt="2023-09-28T00:41:08.201" v="169" actId="1035"/>
          <ac:spMkLst>
            <pc:docMk/>
            <pc:sldMk cId="822569134" sldId="277"/>
            <ac:spMk id="68" creationId="{EEBBB4D9-8AD5-4868-B9F5-568F0C326607}"/>
          </ac:spMkLst>
        </pc:spChg>
        <pc:spChg chg="mod">
          <ac:chgData name="Marlyocer Sequera" userId="2637eca0-7d0e-4266-9daf-718b5c259b91" providerId="ADAL" clId="{C360CAAA-DA08-46B4-82DA-2C83620BCC59}" dt="2023-09-28T00:41:08.201" v="169" actId="1035"/>
          <ac:spMkLst>
            <pc:docMk/>
            <pc:sldMk cId="822569134" sldId="277"/>
            <ac:spMk id="69" creationId="{4E9C428E-133B-4690-9ED6-8917E4F1E682}"/>
          </ac:spMkLst>
        </pc:spChg>
        <pc:spChg chg="mod">
          <ac:chgData name="Marlyocer Sequera" userId="2637eca0-7d0e-4266-9daf-718b5c259b91" providerId="ADAL" clId="{C360CAAA-DA08-46B4-82DA-2C83620BCC59}" dt="2023-09-28T00:41:08.201" v="169" actId="1035"/>
          <ac:spMkLst>
            <pc:docMk/>
            <pc:sldMk cId="822569134" sldId="277"/>
            <ac:spMk id="70" creationId="{505F0C26-0335-4A1D-AA0D-8C830A4F0DE4}"/>
          </ac:spMkLst>
        </pc:spChg>
        <pc:spChg chg="mod">
          <ac:chgData name="Marlyocer Sequera" userId="2637eca0-7d0e-4266-9daf-718b5c259b91" providerId="ADAL" clId="{C360CAAA-DA08-46B4-82DA-2C83620BCC59}" dt="2023-09-28T00:41:08.201" v="169" actId="1035"/>
          <ac:spMkLst>
            <pc:docMk/>
            <pc:sldMk cId="822569134" sldId="277"/>
            <ac:spMk id="71" creationId="{EE66CB30-F704-45C9-BA83-17BA7DC13889}"/>
          </ac:spMkLst>
        </pc:spChg>
        <pc:spChg chg="mod">
          <ac:chgData name="Marlyocer Sequera" userId="2637eca0-7d0e-4266-9daf-718b5c259b91" providerId="ADAL" clId="{C360CAAA-DA08-46B4-82DA-2C83620BCC59}" dt="2023-09-28T00:41:08.201" v="169" actId="1035"/>
          <ac:spMkLst>
            <pc:docMk/>
            <pc:sldMk cId="822569134" sldId="277"/>
            <ac:spMk id="72" creationId="{4C935A16-4F4C-4B17-B911-F1D554A088A8}"/>
          </ac:spMkLst>
        </pc:spChg>
        <pc:grpChg chg="del">
          <ac:chgData name="Marlyocer Sequera" userId="2637eca0-7d0e-4266-9daf-718b5c259b91" providerId="ADAL" clId="{C360CAAA-DA08-46B4-82DA-2C83620BCC59}" dt="2023-09-28T00:30:08.379" v="31" actId="478"/>
          <ac:grpSpMkLst>
            <pc:docMk/>
            <pc:sldMk cId="822569134" sldId="277"/>
            <ac:grpSpMk id="58" creationId="{8FB81822-E09C-4A9F-BCD2-4BB20E38DA03}"/>
          </ac:grpSpMkLst>
        </pc:grpChg>
        <pc:grpChg chg="mod">
          <ac:chgData name="Marlyocer Sequera" userId="2637eca0-7d0e-4266-9daf-718b5c259b91" providerId="ADAL" clId="{C360CAAA-DA08-46B4-82DA-2C83620BCC59}" dt="2023-09-28T00:41:08.201" v="169" actId="1035"/>
          <ac:grpSpMkLst>
            <pc:docMk/>
            <pc:sldMk cId="822569134" sldId="277"/>
            <ac:grpSpMk id="67" creationId="{201B668C-AA5F-454E-8E64-CEA32A839FB8}"/>
          </ac:grpSpMkLst>
        </pc:grpChg>
        <pc:picChg chg="add mod">
          <ac:chgData name="Marlyocer Sequera" userId="2637eca0-7d0e-4266-9daf-718b5c259b91" providerId="ADAL" clId="{C360CAAA-DA08-46B4-82DA-2C83620BCC59}" dt="2023-09-28T00:41:08.201" v="169" actId="1035"/>
          <ac:picMkLst>
            <pc:docMk/>
            <pc:sldMk cId="822569134" sldId="277"/>
            <ac:picMk id="5" creationId="{E29BE133-135B-C883-7C3B-6C13EC7DC901}"/>
          </ac:picMkLst>
        </pc:picChg>
        <pc:picChg chg="add mod">
          <ac:chgData name="Marlyocer Sequera" userId="2637eca0-7d0e-4266-9daf-718b5c259b91" providerId="ADAL" clId="{C360CAAA-DA08-46B4-82DA-2C83620BCC59}" dt="2023-09-28T00:41:08.201" v="169" actId="1035"/>
          <ac:picMkLst>
            <pc:docMk/>
            <pc:sldMk cId="822569134" sldId="277"/>
            <ac:picMk id="7" creationId="{16364A06-8C11-C5A3-6AB4-17FC03CAE9D6}"/>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2"/>
          <c:order val="0"/>
          <c:tx>
            <c:strRef>
              <c:f>Sheet1!$D$1</c:f>
              <c:strCache>
                <c:ptCount val="1"/>
                <c:pt idx="0">
                  <c:v>Series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Sheet1!$A$2:$A$10</c:f>
              <c:strCache>
                <c:ptCount val="4"/>
                <c:pt idx="0">
                  <c:v>Category 1</c:v>
                </c:pt>
                <c:pt idx="1">
                  <c:v>Category 2</c:v>
                </c:pt>
                <c:pt idx="2">
                  <c:v>Category 3</c:v>
                </c:pt>
                <c:pt idx="3">
                  <c:v>Category 4</c:v>
                </c:pt>
              </c:strCache>
            </c:strRef>
          </c:cat>
          <c:val>
            <c:numRef>
              <c:f>Sheet1!$D$2:$D$10</c:f>
              <c:numCache>
                <c:formatCode>General</c:formatCode>
                <c:ptCount val="9"/>
                <c:pt idx="0">
                  <c:v>2</c:v>
                </c:pt>
                <c:pt idx="1">
                  <c:v>2</c:v>
                </c:pt>
                <c:pt idx="2">
                  <c:v>3</c:v>
                </c:pt>
                <c:pt idx="3">
                  <c:v>5</c:v>
                </c:pt>
                <c:pt idx="4">
                  <c:v>7</c:v>
                </c:pt>
                <c:pt idx="5">
                  <c:v>9</c:v>
                </c:pt>
                <c:pt idx="6">
                  <c:v>12</c:v>
                </c:pt>
                <c:pt idx="7">
                  <c:v>15</c:v>
                </c:pt>
                <c:pt idx="8">
                  <c:v>20</c:v>
                </c:pt>
              </c:numCache>
            </c:numRef>
          </c:val>
          <c:smooth val="0"/>
          <c:extLst>
            <c:ext xmlns:c16="http://schemas.microsoft.com/office/drawing/2014/chart" uri="{C3380CC4-5D6E-409C-BE32-E72D297353CC}">
              <c16:uniqueId val="{00000002-9221-4E34-B1DE-91754F1A4E4E}"/>
            </c:ext>
          </c:extLst>
        </c:ser>
        <c:dLbls>
          <c:showLegendKey val="0"/>
          <c:showVal val="0"/>
          <c:showCatName val="0"/>
          <c:showSerName val="0"/>
          <c:showPercent val="0"/>
          <c:showBubbleSize val="0"/>
        </c:dLbls>
        <c:marker val="1"/>
        <c:smooth val="0"/>
        <c:axId val="659086552"/>
        <c:axId val="659085568"/>
      </c:lineChart>
      <c:catAx>
        <c:axId val="659086552"/>
        <c:scaling>
          <c:orientation val="minMax"/>
        </c:scaling>
        <c:delete val="1"/>
        <c:axPos val="b"/>
        <c:numFmt formatCode="General" sourceLinked="1"/>
        <c:majorTickMark val="none"/>
        <c:minorTickMark val="none"/>
        <c:tickLblPos val="nextTo"/>
        <c:crossAx val="659085568"/>
        <c:crosses val="autoZero"/>
        <c:auto val="1"/>
        <c:lblAlgn val="ctr"/>
        <c:lblOffset val="100"/>
        <c:noMultiLvlLbl val="0"/>
      </c:catAx>
      <c:valAx>
        <c:axId val="6590855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75000"/>
                    <a:lumOff val="25000"/>
                  </a:schemeClr>
                </a:solidFill>
                <a:latin typeface="+mn-lt"/>
                <a:ea typeface="+mn-ea"/>
                <a:cs typeface="+mn-cs"/>
              </a:defRPr>
            </a:pPr>
            <a:endParaRPr lang="en-US"/>
          </a:p>
        </c:txPr>
        <c:crossAx val="6590865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dirty="0"/>
              <a:t>Project</a:t>
            </a:r>
            <a:r>
              <a:rPr lang="en-US" sz="1600" b="1" baseline="0" dirty="0"/>
              <a:t> Risk Analysis</a:t>
            </a:r>
            <a:endParaRPr lang="en-US" sz="1600" b="1" dirty="0"/>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Sheet1!$B$2</c:f>
              <c:numCache>
                <c:formatCode>General</c:formatCode>
                <c:ptCount val="1"/>
                <c:pt idx="0">
                  <c:v>2</c:v>
                </c:pt>
              </c:numCache>
            </c:numRef>
          </c:val>
          <c:extLst>
            <c:ext xmlns:c16="http://schemas.microsoft.com/office/drawing/2014/chart" uri="{C3380CC4-5D6E-409C-BE32-E72D297353CC}">
              <c16:uniqueId val="{00000000-8649-4F49-8CBC-B30308E5CFD7}"/>
            </c:ext>
          </c:extLst>
        </c:ser>
        <c:ser>
          <c:idx val="1"/>
          <c:order val="1"/>
          <c:tx>
            <c:strRef>
              <c:f>Sheet1!$C$1</c:f>
              <c:strCache>
                <c:ptCount val="1"/>
                <c:pt idx="0">
                  <c:v>Series 2</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Sheet1!$C$2</c:f>
              <c:numCache>
                <c:formatCode>General</c:formatCode>
                <c:ptCount val="1"/>
                <c:pt idx="0">
                  <c:v>4</c:v>
                </c:pt>
              </c:numCache>
            </c:numRef>
          </c:val>
          <c:extLst>
            <c:ext xmlns:c16="http://schemas.microsoft.com/office/drawing/2014/chart" uri="{C3380CC4-5D6E-409C-BE32-E72D297353CC}">
              <c16:uniqueId val="{00000001-8649-4F49-8CBC-B30308E5CFD7}"/>
            </c:ext>
          </c:extLst>
        </c:ser>
        <c:ser>
          <c:idx val="2"/>
          <c:order val="2"/>
          <c:tx>
            <c:strRef>
              <c:f>Sheet1!$D$1</c:f>
              <c:strCache>
                <c:ptCount val="1"/>
                <c:pt idx="0">
                  <c:v>Series 3</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Sheet1!$D$2</c:f>
              <c:numCache>
                <c:formatCode>General</c:formatCode>
                <c:ptCount val="1"/>
                <c:pt idx="0">
                  <c:v>6</c:v>
                </c:pt>
              </c:numCache>
            </c:numRef>
          </c:val>
          <c:extLst>
            <c:ext xmlns:c16="http://schemas.microsoft.com/office/drawing/2014/chart" uri="{C3380CC4-5D6E-409C-BE32-E72D297353CC}">
              <c16:uniqueId val="{00000002-8649-4F49-8CBC-B30308E5CFD7}"/>
            </c:ext>
          </c:extLst>
        </c:ser>
        <c:ser>
          <c:idx val="3"/>
          <c:order val="3"/>
          <c:tx>
            <c:strRef>
              <c:f>Sheet1!$E$1</c:f>
              <c:strCache>
                <c:ptCount val="1"/>
                <c:pt idx="0">
                  <c:v>Series 4</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Sheet1!$E$2</c:f>
              <c:numCache>
                <c:formatCode>General</c:formatCode>
                <c:ptCount val="1"/>
                <c:pt idx="0">
                  <c:v>8</c:v>
                </c:pt>
              </c:numCache>
            </c:numRef>
          </c:val>
          <c:extLst>
            <c:ext xmlns:c16="http://schemas.microsoft.com/office/drawing/2014/chart" uri="{C3380CC4-5D6E-409C-BE32-E72D297353CC}">
              <c16:uniqueId val="{00000003-8649-4F49-8CBC-B30308E5CFD7}"/>
            </c:ext>
          </c:extLst>
        </c:ser>
        <c:ser>
          <c:idx val="4"/>
          <c:order val="4"/>
          <c:tx>
            <c:strRef>
              <c:f>Sheet1!$F$1</c:f>
              <c:strCache>
                <c:ptCount val="1"/>
                <c:pt idx="0">
                  <c:v>Series 5</c:v>
                </c:pt>
              </c:strCache>
            </c:strRef>
          </c:tx>
          <c:spPr>
            <a:solidFill>
              <a:schemeClr val="accent4">
                <a:lumMod val="75000"/>
              </a:schemeClr>
            </a:solidFill>
            <a:ln>
              <a:noFill/>
            </a:ln>
            <a:effectLst/>
          </c:spPr>
          <c:invertIfNegative val="0"/>
          <c:cat>
            <c:strRef>
              <c:f>Sheet1!$A$2</c:f>
              <c:strCache>
                <c:ptCount val="1"/>
                <c:pt idx="0">
                  <c:v>Category 1</c:v>
                </c:pt>
              </c:strCache>
            </c:strRef>
          </c:cat>
          <c:val>
            <c:numRef>
              <c:f>Sheet1!$F$2</c:f>
              <c:numCache>
                <c:formatCode>General</c:formatCode>
                <c:ptCount val="1"/>
                <c:pt idx="0">
                  <c:v>10</c:v>
                </c:pt>
              </c:numCache>
            </c:numRef>
          </c:val>
          <c:extLst>
            <c:ext xmlns:c16="http://schemas.microsoft.com/office/drawing/2014/chart" uri="{C3380CC4-5D6E-409C-BE32-E72D297353CC}">
              <c16:uniqueId val="{00000004-8649-4F49-8CBC-B30308E5CFD7}"/>
            </c:ext>
          </c:extLst>
        </c:ser>
        <c:ser>
          <c:idx val="5"/>
          <c:order val="5"/>
          <c:tx>
            <c:strRef>
              <c:f>Sheet1!$G$1</c:f>
              <c:strCache>
                <c:ptCount val="1"/>
                <c:pt idx="0">
                  <c:v>Series 6</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Sheet1!$G$2</c:f>
              <c:numCache>
                <c:formatCode>General</c:formatCode>
                <c:ptCount val="1"/>
                <c:pt idx="0">
                  <c:v>12</c:v>
                </c:pt>
              </c:numCache>
            </c:numRef>
          </c:val>
          <c:extLst>
            <c:ext xmlns:c16="http://schemas.microsoft.com/office/drawing/2014/chart" uri="{C3380CC4-5D6E-409C-BE32-E72D297353CC}">
              <c16:uniqueId val="{00000005-8649-4F49-8CBC-B30308E5CFD7}"/>
            </c:ext>
          </c:extLst>
        </c:ser>
        <c:ser>
          <c:idx val="6"/>
          <c:order val="6"/>
          <c:tx>
            <c:strRef>
              <c:f>Sheet1!$H$1</c:f>
              <c:strCache>
                <c:ptCount val="1"/>
                <c:pt idx="0">
                  <c:v>Series 7</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Sheet1!$H$2</c:f>
              <c:numCache>
                <c:formatCode>General</c:formatCode>
                <c:ptCount val="1"/>
                <c:pt idx="0">
                  <c:v>14</c:v>
                </c:pt>
              </c:numCache>
            </c:numRef>
          </c:val>
          <c:extLst>
            <c:ext xmlns:c16="http://schemas.microsoft.com/office/drawing/2014/chart" uri="{C3380CC4-5D6E-409C-BE32-E72D297353CC}">
              <c16:uniqueId val="{00000006-8649-4F49-8CBC-B30308E5CFD7}"/>
            </c:ext>
          </c:extLst>
        </c:ser>
        <c:dLbls>
          <c:showLegendKey val="0"/>
          <c:showVal val="0"/>
          <c:showCatName val="0"/>
          <c:showSerName val="0"/>
          <c:showPercent val="0"/>
          <c:showBubbleSize val="0"/>
        </c:dLbls>
        <c:gapWidth val="121"/>
        <c:overlap val="-63"/>
        <c:axId val="389775312"/>
        <c:axId val="389775968"/>
      </c:barChart>
      <c:catAx>
        <c:axId val="389775312"/>
        <c:scaling>
          <c:orientation val="minMax"/>
        </c:scaling>
        <c:delete val="1"/>
        <c:axPos val="b"/>
        <c:numFmt formatCode="General" sourceLinked="1"/>
        <c:majorTickMark val="none"/>
        <c:minorTickMark val="none"/>
        <c:tickLblPos val="nextTo"/>
        <c:crossAx val="389775968"/>
        <c:crosses val="autoZero"/>
        <c:auto val="1"/>
        <c:lblAlgn val="ctr"/>
        <c:lblOffset val="100"/>
        <c:noMultiLvlLbl val="0"/>
      </c:catAx>
      <c:valAx>
        <c:axId val="389775968"/>
        <c:scaling>
          <c:orientation val="minMax"/>
          <c:max val="18"/>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75000"/>
                    <a:lumOff val="25000"/>
                  </a:schemeClr>
                </a:solidFill>
                <a:latin typeface="+mn-lt"/>
                <a:ea typeface="+mn-ea"/>
                <a:cs typeface="+mn-cs"/>
              </a:defRPr>
            </a:pPr>
            <a:endParaRPr lang="en-US"/>
          </a:p>
        </c:txPr>
        <c:crossAx val="389775312"/>
        <c:crosses val="autoZero"/>
        <c:crossBetween val="between"/>
        <c:majorUnit val="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9/27/2023</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svg>
</file>

<file path=ppt/media/image4.png>
</file>

<file path=ppt/media/image5.sv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9/27/2023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3967918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dirty="0"/>
          </a:p>
        </p:txBody>
      </p:sp>
    </p:spTree>
    <p:extLst>
      <p:ext uri="{BB962C8B-B14F-4D97-AF65-F5344CB8AC3E}">
        <p14:creationId xmlns:p14="http://schemas.microsoft.com/office/powerpoint/2010/main" val="4085712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2268654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1772151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1171546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6</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12792947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3688625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9/27/2023</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9/27/2023</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24slides.com/?utm_campaign=mp&amp;utm_medium=ppt&amp;utm_source=pptlink&amp;utm_content=&amp;utm_term="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7" name="Video 36" title="Waving blue water with sunlight">
            <a:hlinkClick r:id="" action="ppaction://media"/>
            <a:extLst>
              <a:ext uri="{FF2B5EF4-FFF2-40B4-BE49-F238E27FC236}">
                <a16:creationId xmlns:a16="http://schemas.microsoft.com/office/drawing/2014/main" id="{22665895-AE2A-EC52-5975-A6ABAAB7B9B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35" name="Freeform: Shape 34">
            <a:extLst>
              <a:ext uri="{FF2B5EF4-FFF2-40B4-BE49-F238E27FC236}">
                <a16:creationId xmlns:a16="http://schemas.microsoft.com/office/drawing/2014/main" id="{7B76D7D8-1634-878F-09A0-9AEFFFC558A1}"/>
              </a:ext>
            </a:extLst>
          </p:cNvPr>
          <p:cNvSpPr/>
          <p:nvPr/>
        </p:nvSpPr>
        <p:spPr>
          <a:xfrm>
            <a:off x="-28872" y="1455"/>
            <a:ext cx="12191997" cy="6857998"/>
          </a:xfrm>
          <a:custGeom>
            <a:avLst/>
            <a:gdLst>
              <a:gd name="connsiteX0" fmla="*/ 10144783 w 12191997"/>
              <a:gd name="connsiteY0" fmla="*/ 2986513 h 6857998"/>
              <a:gd name="connsiteX1" fmla="*/ 9830196 w 12191997"/>
              <a:gd name="connsiteY1" fmla="*/ 3615686 h 6857998"/>
              <a:gd name="connsiteX2" fmla="*/ 10144783 w 12191997"/>
              <a:gd name="connsiteY2" fmla="*/ 4244860 h 6857998"/>
              <a:gd name="connsiteX3" fmla="*/ 11095536 w 12191997"/>
              <a:gd name="connsiteY3" fmla="*/ 4244860 h 6857998"/>
              <a:gd name="connsiteX4" fmla="*/ 11410123 w 12191997"/>
              <a:gd name="connsiteY4" fmla="*/ 3615686 h 6857998"/>
              <a:gd name="connsiteX5" fmla="*/ 11095536 w 12191997"/>
              <a:gd name="connsiteY5" fmla="*/ 2986513 h 6857998"/>
              <a:gd name="connsiteX6" fmla="*/ 8825782 w 12191997"/>
              <a:gd name="connsiteY6" fmla="*/ 2347814 h 6857998"/>
              <a:gd name="connsiteX7" fmla="*/ 8511195 w 12191997"/>
              <a:gd name="connsiteY7" fmla="*/ 2976988 h 6857998"/>
              <a:gd name="connsiteX8" fmla="*/ 8825782 w 12191997"/>
              <a:gd name="connsiteY8" fmla="*/ 3606161 h 6857998"/>
              <a:gd name="connsiteX9" fmla="*/ 9776535 w 12191997"/>
              <a:gd name="connsiteY9" fmla="*/ 3606161 h 6857998"/>
              <a:gd name="connsiteX10" fmla="*/ 10091122 w 12191997"/>
              <a:gd name="connsiteY10" fmla="*/ 2976988 h 6857998"/>
              <a:gd name="connsiteX11" fmla="*/ 9776535 w 12191997"/>
              <a:gd name="connsiteY11" fmla="*/ 2347814 h 6857998"/>
              <a:gd name="connsiteX12" fmla="*/ 7486629 w 12191997"/>
              <a:gd name="connsiteY12" fmla="*/ 1725321 h 6857998"/>
              <a:gd name="connsiteX13" fmla="*/ 7172042 w 12191997"/>
              <a:gd name="connsiteY13" fmla="*/ 2354495 h 6857998"/>
              <a:gd name="connsiteX14" fmla="*/ 7486629 w 12191997"/>
              <a:gd name="connsiteY14" fmla="*/ 2983669 h 6857998"/>
              <a:gd name="connsiteX15" fmla="*/ 8437382 w 12191997"/>
              <a:gd name="connsiteY15" fmla="*/ 2983669 h 6857998"/>
              <a:gd name="connsiteX16" fmla="*/ 8751969 w 12191997"/>
              <a:gd name="connsiteY16" fmla="*/ 2354495 h 6857998"/>
              <a:gd name="connsiteX17" fmla="*/ 8437382 w 12191997"/>
              <a:gd name="connsiteY17" fmla="*/ 1725321 h 6857998"/>
              <a:gd name="connsiteX18" fmla="*/ 10116207 w 12191997"/>
              <a:gd name="connsiteY18" fmla="*/ 1668064 h 6857998"/>
              <a:gd name="connsiteX19" fmla="*/ 9801620 w 12191997"/>
              <a:gd name="connsiteY19" fmla="*/ 2297237 h 6857998"/>
              <a:gd name="connsiteX20" fmla="*/ 10116207 w 12191997"/>
              <a:gd name="connsiteY20" fmla="*/ 2926411 h 6857998"/>
              <a:gd name="connsiteX21" fmla="*/ 11066960 w 12191997"/>
              <a:gd name="connsiteY21" fmla="*/ 2926411 h 6857998"/>
              <a:gd name="connsiteX22" fmla="*/ 11381547 w 12191997"/>
              <a:gd name="connsiteY22" fmla="*/ 2297237 h 6857998"/>
              <a:gd name="connsiteX23" fmla="*/ 11066960 w 12191997"/>
              <a:gd name="connsiteY23" fmla="*/ 1668064 h 6857998"/>
              <a:gd name="connsiteX24" fmla="*/ 6196203 w 12191997"/>
              <a:gd name="connsiteY24" fmla="*/ 1094675 h 6857998"/>
              <a:gd name="connsiteX25" fmla="*/ 5881617 w 12191997"/>
              <a:gd name="connsiteY25" fmla="*/ 1723849 h 6857998"/>
              <a:gd name="connsiteX26" fmla="*/ 6196203 w 12191997"/>
              <a:gd name="connsiteY26" fmla="*/ 2353023 h 6857998"/>
              <a:gd name="connsiteX27" fmla="*/ 7146956 w 12191997"/>
              <a:gd name="connsiteY27" fmla="*/ 2353023 h 6857998"/>
              <a:gd name="connsiteX28" fmla="*/ 7461543 w 12191997"/>
              <a:gd name="connsiteY28" fmla="*/ 1723849 h 6857998"/>
              <a:gd name="connsiteX29" fmla="*/ 7146956 w 12191997"/>
              <a:gd name="connsiteY29" fmla="*/ 1094675 h 6857998"/>
              <a:gd name="connsiteX30" fmla="*/ 8803794 w 12191997"/>
              <a:gd name="connsiteY30" fmla="*/ 1021316 h 6857998"/>
              <a:gd name="connsiteX31" fmla="*/ 8489207 w 12191997"/>
              <a:gd name="connsiteY31" fmla="*/ 1650490 h 6857998"/>
              <a:gd name="connsiteX32" fmla="*/ 8803794 w 12191997"/>
              <a:gd name="connsiteY32" fmla="*/ 2279664 h 6857998"/>
              <a:gd name="connsiteX33" fmla="*/ 9754547 w 12191997"/>
              <a:gd name="connsiteY33" fmla="*/ 2279664 h 6857998"/>
              <a:gd name="connsiteX34" fmla="*/ 10069134 w 12191997"/>
              <a:gd name="connsiteY34" fmla="*/ 1650490 h 6857998"/>
              <a:gd name="connsiteX35" fmla="*/ 9754547 w 12191997"/>
              <a:gd name="connsiteY35" fmla="*/ 1021316 h 6857998"/>
              <a:gd name="connsiteX36" fmla="*/ 4847884 w 12191997"/>
              <a:gd name="connsiteY36" fmla="*/ 434991 h 6857998"/>
              <a:gd name="connsiteX37" fmla="*/ 4533297 w 12191997"/>
              <a:gd name="connsiteY37" fmla="*/ 1064165 h 6857998"/>
              <a:gd name="connsiteX38" fmla="*/ 4847884 w 12191997"/>
              <a:gd name="connsiteY38" fmla="*/ 1693339 h 6857998"/>
              <a:gd name="connsiteX39" fmla="*/ 5798636 w 12191997"/>
              <a:gd name="connsiteY39" fmla="*/ 1693339 h 6857998"/>
              <a:gd name="connsiteX40" fmla="*/ 6113223 w 12191997"/>
              <a:gd name="connsiteY40" fmla="*/ 1064165 h 6857998"/>
              <a:gd name="connsiteX41" fmla="*/ 5798636 w 12191997"/>
              <a:gd name="connsiteY41" fmla="*/ 434991 h 6857998"/>
              <a:gd name="connsiteX42" fmla="*/ 7478797 w 12191997"/>
              <a:gd name="connsiteY42" fmla="*/ 390773 h 6857998"/>
              <a:gd name="connsiteX43" fmla="*/ 7164210 w 12191997"/>
              <a:gd name="connsiteY43" fmla="*/ 1019947 h 6857998"/>
              <a:gd name="connsiteX44" fmla="*/ 7478797 w 12191997"/>
              <a:gd name="connsiteY44" fmla="*/ 1649122 h 6857998"/>
              <a:gd name="connsiteX45" fmla="*/ 8429550 w 12191997"/>
              <a:gd name="connsiteY45" fmla="*/ 1649122 h 6857998"/>
              <a:gd name="connsiteX46" fmla="*/ 8744137 w 12191997"/>
              <a:gd name="connsiteY46" fmla="*/ 1019947 h 6857998"/>
              <a:gd name="connsiteX47" fmla="*/ 8429550 w 12191997"/>
              <a:gd name="connsiteY47" fmla="*/ 390773 h 6857998"/>
              <a:gd name="connsiteX48" fmla="*/ 10093739 w 12191997"/>
              <a:gd name="connsiteY48" fmla="*/ 360573 h 6857998"/>
              <a:gd name="connsiteX49" fmla="*/ 9779152 w 12191997"/>
              <a:gd name="connsiteY49" fmla="*/ 989747 h 6857998"/>
              <a:gd name="connsiteX50" fmla="*/ 10093739 w 12191997"/>
              <a:gd name="connsiteY50" fmla="*/ 1618921 h 6857998"/>
              <a:gd name="connsiteX51" fmla="*/ 11044492 w 12191997"/>
              <a:gd name="connsiteY51" fmla="*/ 1618921 h 6857998"/>
              <a:gd name="connsiteX52" fmla="*/ 11359079 w 12191997"/>
              <a:gd name="connsiteY52" fmla="*/ 989747 h 6857998"/>
              <a:gd name="connsiteX53" fmla="*/ 11044492 w 12191997"/>
              <a:gd name="connsiteY53" fmla="*/ 360573 h 6857998"/>
              <a:gd name="connsiteX54" fmla="*/ 0 w 12191997"/>
              <a:gd name="connsiteY54" fmla="*/ 0 h 6857998"/>
              <a:gd name="connsiteX55" fmla="*/ 3433547 w 12191997"/>
              <a:gd name="connsiteY55" fmla="*/ 0 h 6857998"/>
              <a:gd name="connsiteX56" fmla="*/ 3234403 w 12191997"/>
              <a:gd name="connsiteY56" fmla="*/ 398288 h 6857998"/>
              <a:gd name="connsiteX57" fmla="*/ 3548991 w 12191997"/>
              <a:gd name="connsiteY57" fmla="*/ 1027462 h 6857998"/>
              <a:gd name="connsiteX58" fmla="*/ 4499740 w 12191997"/>
              <a:gd name="connsiteY58" fmla="*/ 1027462 h 6857998"/>
              <a:gd name="connsiteX59" fmla="*/ 4814327 w 12191997"/>
              <a:gd name="connsiteY59" fmla="*/ 398288 h 6857998"/>
              <a:gd name="connsiteX60" fmla="*/ 4615184 w 12191997"/>
              <a:gd name="connsiteY60" fmla="*/ 0 h 6857998"/>
              <a:gd name="connsiteX61" fmla="*/ 4707289 w 12191997"/>
              <a:gd name="connsiteY61" fmla="*/ 0 h 6857998"/>
              <a:gd name="connsiteX62" fmla="*/ 4878992 w 12191997"/>
              <a:gd name="connsiteY62" fmla="*/ 343409 h 6857998"/>
              <a:gd name="connsiteX63" fmla="*/ 5829746 w 12191997"/>
              <a:gd name="connsiteY63" fmla="*/ 343409 h 6857998"/>
              <a:gd name="connsiteX64" fmla="*/ 6001451 w 12191997"/>
              <a:gd name="connsiteY64" fmla="*/ 0 h 6857998"/>
              <a:gd name="connsiteX65" fmla="*/ 6058610 w 12191997"/>
              <a:gd name="connsiteY65" fmla="*/ 0 h 6857998"/>
              <a:gd name="connsiteX66" fmla="*/ 5862664 w 12191997"/>
              <a:gd name="connsiteY66" fmla="*/ 391894 h 6857998"/>
              <a:gd name="connsiteX67" fmla="*/ 6177250 w 12191997"/>
              <a:gd name="connsiteY67" fmla="*/ 1021068 h 6857998"/>
              <a:gd name="connsiteX68" fmla="*/ 7128002 w 12191997"/>
              <a:gd name="connsiteY68" fmla="*/ 1021068 h 6857998"/>
              <a:gd name="connsiteX69" fmla="*/ 7442589 w 12191997"/>
              <a:gd name="connsiteY69" fmla="*/ 391894 h 6857998"/>
              <a:gd name="connsiteX70" fmla="*/ 7246642 w 12191997"/>
              <a:gd name="connsiteY70" fmla="*/ 0 h 6857998"/>
              <a:gd name="connsiteX71" fmla="*/ 7293216 w 12191997"/>
              <a:gd name="connsiteY71" fmla="*/ 0 h 6857998"/>
              <a:gd name="connsiteX72" fmla="*/ 7450956 w 12191997"/>
              <a:gd name="connsiteY72" fmla="*/ 315480 h 6857998"/>
              <a:gd name="connsiteX73" fmla="*/ 8401709 w 12191997"/>
              <a:gd name="connsiteY73" fmla="*/ 315480 h 6857998"/>
              <a:gd name="connsiteX74" fmla="*/ 8559449 w 12191997"/>
              <a:gd name="connsiteY74" fmla="*/ 0 h 6857998"/>
              <a:gd name="connsiteX75" fmla="*/ 8614348 w 12191997"/>
              <a:gd name="connsiteY75" fmla="*/ 0 h 6857998"/>
              <a:gd name="connsiteX76" fmla="*/ 8467345 w 12191997"/>
              <a:gd name="connsiteY76" fmla="*/ 294006 h 6857998"/>
              <a:gd name="connsiteX77" fmla="*/ 8781932 w 12191997"/>
              <a:gd name="connsiteY77" fmla="*/ 923180 h 6857998"/>
              <a:gd name="connsiteX78" fmla="*/ 9732685 w 12191997"/>
              <a:gd name="connsiteY78" fmla="*/ 923180 h 6857998"/>
              <a:gd name="connsiteX79" fmla="*/ 10047272 w 12191997"/>
              <a:gd name="connsiteY79" fmla="*/ 294006 h 6857998"/>
              <a:gd name="connsiteX80" fmla="*/ 9900269 w 12191997"/>
              <a:gd name="connsiteY80" fmla="*/ 0 h 6857998"/>
              <a:gd name="connsiteX81" fmla="*/ 9955869 w 12191997"/>
              <a:gd name="connsiteY81" fmla="*/ 0 h 6857998"/>
              <a:gd name="connsiteX82" fmla="*/ 10087109 w 12191997"/>
              <a:gd name="connsiteY82" fmla="*/ 262480 h 6857998"/>
              <a:gd name="connsiteX83" fmla="*/ 11037862 w 12191997"/>
              <a:gd name="connsiteY83" fmla="*/ 262480 h 6857998"/>
              <a:gd name="connsiteX84" fmla="*/ 11169102 w 12191997"/>
              <a:gd name="connsiteY84" fmla="*/ 0 h 6857998"/>
              <a:gd name="connsiteX85" fmla="*/ 11251508 w 12191997"/>
              <a:gd name="connsiteY85" fmla="*/ 0 h 6857998"/>
              <a:gd name="connsiteX86" fmla="*/ 11106355 w 12191997"/>
              <a:gd name="connsiteY86" fmla="*/ 290305 h 6857998"/>
              <a:gd name="connsiteX87" fmla="*/ 11420942 w 12191997"/>
              <a:gd name="connsiteY87" fmla="*/ 919479 h 6857998"/>
              <a:gd name="connsiteX88" fmla="*/ 12191997 w 12191997"/>
              <a:gd name="connsiteY88" fmla="*/ 919479 h 6857998"/>
              <a:gd name="connsiteX89" fmla="*/ 12191997 w 12191997"/>
              <a:gd name="connsiteY89" fmla="*/ 970696 h 6857998"/>
              <a:gd name="connsiteX90" fmla="*/ 11438145 w 12191997"/>
              <a:gd name="connsiteY90" fmla="*/ 970696 h 6857998"/>
              <a:gd name="connsiteX91" fmla="*/ 11123558 w 12191997"/>
              <a:gd name="connsiteY91" fmla="*/ 1599870 h 6857998"/>
              <a:gd name="connsiteX92" fmla="*/ 11438145 w 12191997"/>
              <a:gd name="connsiteY92" fmla="*/ 2229044 h 6857998"/>
              <a:gd name="connsiteX93" fmla="*/ 12191997 w 12191997"/>
              <a:gd name="connsiteY93" fmla="*/ 2229044 h 6857998"/>
              <a:gd name="connsiteX94" fmla="*/ 12191997 w 12191997"/>
              <a:gd name="connsiteY94" fmla="*/ 2278294 h 6857998"/>
              <a:gd name="connsiteX95" fmla="*/ 11480997 w 12191997"/>
              <a:gd name="connsiteY95" fmla="*/ 2278294 h 6857998"/>
              <a:gd name="connsiteX96" fmla="*/ 11166410 w 12191997"/>
              <a:gd name="connsiteY96" fmla="*/ 2907468 h 6857998"/>
              <a:gd name="connsiteX97" fmla="*/ 11480997 w 12191997"/>
              <a:gd name="connsiteY97" fmla="*/ 3536642 h 6857998"/>
              <a:gd name="connsiteX98" fmla="*/ 12191997 w 12191997"/>
              <a:gd name="connsiteY98" fmla="*/ 3536642 h 6857998"/>
              <a:gd name="connsiteX99" fmla="*/ 12191997 w 12191997"/>
              <a:gd name="connsiteY99" fmla="*/ 3593899 h 6857998"/>
              <a:gd name="connsiteX100" fmla="*/ 11506667 w 12191997"/>
              <a:gd name="connsiteY100" fmla="*/ 3593899 h 6857998"/>
              <a:gd name="connsiteX101" fmla="*/ 11192080 w 12191997"/>
              <a:gd name="connsiteY101" fmla="*/ 4223073 h 6857998"/>
              <a:gd name="connsiteX102" fmla="*/ 11506667 w 12191997"/>
              <a:gd name="connsiteY102" fmla="*/ 4852247 h 6857998"/>
              <a:gd name="connsiteX103" fmla="*/ 12191997 w 12191997"/>
              <a:gd name="connsiteY103" fmla="*/ 4852247 h 6857998"/>
              <a:gd name="connsiteX104" fmla="*/ 12191997 w 12191997"/>
              <a:gd name="connsiteY104" fmla="*/ 6857998 h 6857998"/>
              <a:gd name="connsiteX105" fmla="*/ 0 w 12191997"/>
              <a:gd name="connsiteY1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2191997" h="6857998">
                <a:moveTo>
                  <a:pt x="10144783" y="2986513"/>
                </a:moveTo>
                <a:lnTo>
                  <a:pt x="9830196" y="3615686"/>
                </a:lnTo>
                <a:lnTo>
                  <a:pt x="10144783" y="4244860"/>
                </a:lnTo>
                <a:lnTo>
                  <a:pt x="11095536" y="4244860"/>
                </a:lnTo>
                <a:lnTo>
                  <a:pt x="11410123" y="3615686"/>
                </a:lnTo>
                <a:lnTo>
                  <a:pt x="11095536" y="2986513"/>
                </a:lnTo>
                <a:close/>
                <a:moveTo>
                  <a:pt x="8825782" y="2347814"/>
                </a:moveTo>
                <a:lnTo>
                  <a:pt x="8511195" y="2976988"/>
                </a:lnTo>
                <a:lnTo>
                  <a:pt x="8825782" y="3606161"/>
                </a:lnTo>
                <a:lnTo>
                  <a:pt x="9776535" y="3606161"/>
                </a:lnTo>
                <a:lnTo>
                  <a:pt x="10091122" y="2976988"/>
                </a:lnTo>
                <a:lnTo>
                  <a:pt x="9776535" y="2347814"/>
                </a:lnTo>
                <a:close/>
                <a:moveTo>
                  <a:pt x="7486629" y="1725321"/>
                </a:moveTo>
                <a:lnTo>
                  <a:pt x="7172042" y="2354495"/>
                </a:lnTo>
                <a:lnTo>
                  <a:pt x="7486629" y="2983669"/>
                </a:lnTo>
                <a:lnTo>
                  <a:pt x="8437382" y="2983669"/>
                </a:lnTo>
                <a:lnTo>
                  <a:pt x="8751969" y="2354495"/>
                </a:lnTo>
                <a:lnTo>
                  <a:pt x="8437382" y="1725321"/>
                </a:lnTo>
                <a:close/>
                <a:moveTo>
                  <a:pt x="10116207" y="1668064"/>
                </a:moveTo>
                <a:lnTo>
                  <a:pt x="9801620" y="2297237"/>
                </a:lnTo>
                <a:lnTo>
                  <a:pt x="10116207" y="2926411"/>
                </a:lnTo>
                <a:lnTo>
                  <a:pt x="11066960" y="2926411"/>
                </a:lnTo>
                <a:lnTo>
                  <a:pt x="11381547" y="2297237"/>
                </a:lnTo>
                <a:lnTo>
                  <a:pt x="11066960" y="1668064"/>
                </a:lnTo>
                <a:close/>
                <a:moveTo>
                  <a:pt x="6196203" y="1094675"/>
                </a:moveTo>
                <a:lnTo>
                  <a:pt x="5881617" y="1723849"/>
                </a:lnTo>
                <a:lnTo>
                  <a:pt x="6196203" y="2353023"/>
                </a:lnTo>
                <a:lnTo>
                  <a:pt x="7146956" y="2353023"/>
                </a:lnTo>
                <a:lnTo>
                  <a:pt x="7461543" y="1723849"/>
                </a:lnTo>
                <a:lnTo>
                  <a:pt x="7146956" y="1094675"/>
                </a:lnTo>
                <a:close/>
                <a:moveTo>
                  <a:pt x="8803794" y="1021316"/>
                </a:moveTo>
                <a:lnTo>
                  <a:pt x="8489207" y="1650490"/>
                </a:lnTo>
                <a:lnTo>
                  <a:pt x="8803794" y="2279664"/>
                </a:lnTo>
                <a:lnTo>
                  <a:pt x="9754547" y="2279664"/>
                </a:lnTo>
                <a:lnTo>
                  <a:pt x="10069134" y="1650490"/>
                </a:lnTo>
                <a:lnTo>
                  <a:pt x="9754547" y="1021316"/>
                </a:lnTo>
                <a:close/>
                <a:moveTo>
                  <a:pt x="4847884" y="434991"/>
                </a:moveTo>
                <a:lnTo>
                  <a:pt x="4533297" y="1064165"/>
                </a:lnTo>
                <a:lnTo>
                  <a:pt x="4847884" y="1693339"/>
                </a:lnTo>
                <a:lnTo>
                  <a:pt x="5798636" y="1693339"/>
                </a:lnTo>
                <a:lnTo>
                  <a:pt x="6113223" y="1064165"/>
                </a:lnTo>
                <a:lnTo>
                  <a:pt x="5798636" y="434991"/>
                </a:lnTo>
                <a:close/>
                <a:moveTo>
                  <a:pt x="7478797" y="390773"/>
                </a:moveTo>
                <a:lnTo>
                  <a:pt x="7164210" y="1019947"/>
                </a:lnTo>
                <a:lnTo>
                  <a:pt x="7478797" y="1649122"/>
                </a:lnTo>
                <a:lnTo>
                  <a:pt x="8429550" y="1649122"/>
                </a:lnTo>
                <a:lnTo>
                  <a:pt x="8744137" y="1019947"/>
                </a:lnTo>
                <a:lnTo>
                  <a:pt x="8429550" y="390773"/>
                </a:lnTo>
                <a:close/>
                <a:moveTo>
                  <a:pt x="10093739" y="360573"/>
                </a:moveTo>
                <a:lnTo>
                  <a:pt x="9779152" y="989747"/>
                </a:lnTo>
                <a:lnTo>
                  <a:pt x="10093739" y="1618921"/>
                </a:lnTo>
                <a:lnTo>
                  <a:pt x="11044492" y="1618921"/>
                </a:lnTo>
                <a:lnTo>
                  <a:pt x="11359079" y="989747"/>
                </a:lnTo>
                <a:lnTo>
                  <a:pt x="11044492" y="360573"/>
                </a:lnTo>
                <a:close/>
                <a:moveTo>
                  <a:pt x="0" y="0"/>
                </a:moveTo>
                <a:lnTo>
                  <a:pt x="3433547" y="0"/>
                </a:lnTo>
                <a:lnTo>
                  <a:pt x="3234403" y="398288"/>
                </a:lnTo>
                <a:lnTo>
                  <a:pt x="3548991" y="1027462"/>
                </a:lnTo>
                <a:lnTo>
                  <a:pt x="4499740" y="1027462"/>
                </a:lnTo>
                <a:lnTo>
                  <a:pt x="4814327" y="398288"/>
                </a:lnTo>
                <a:lnTo>
                  <a:pt x="4615184" y="0"/>
                </a:lnTo>
                <a:lnTo>
                  <a:pt x="4707289" y="0"/>
                </a:lnTo>
                <a:lnTo>
                  <a:pt x="4878992" y="343409"/>
                </a:lnTo>
                <a:lnTo>
                  <a:pt x="5829746" y="343409"/>
                </a:lnTo>
                <a:lnTo>
                  <a:pt x="6001451" y="0"/>
                </a:lnTo>
                <a:lnTo>
                  <a:pt x="6058610" y="0"/>
                </a:lnTo>
                <a:lnTo>
                  <a:pt x="5862664" y="391894"/>
                </a:lnTo>
                <a:lnTo>
                  <a:pt x="6177250" y="1021068"/>
                </a:lnTo>
                <a:lnTo>
                  <a:pt x="7128002" y="1021068"/>
                </a:lnTo>
                <a:lnTo>
                  <a:pt x="7442589" y="391894"/>
                </a:lnTo>
                <a:lnTo>
                  <a:pt x="7246642" y="0"/>
                </a:lnTo>
                <a:lnTo>
                  <a:pt x="7293216" y="0"/>
                </a:lnTo>
                <a:lnTo>
                  <a:pt x="7450956" y="315480"/>
                </a:lnTo>
                <a:lnTo>
                  <a:pt x="8401709" y="315480"/>
                </a:lnTo>
                <a:lnTo>
                  <a:pt x="8559449" y="0"/>
                </a:lnTo>
                <a:lnTo>
                  <a:pt x="8614348" y="0"/>
                </a:lnTo>
                <a:lnTo>
                  <a:pt x="8467345" y="294006"/>
                </a:lnTo>
                <a:lnTo>
                  <a:pt x="8781932" y="923180"/>
                </a:lnTo>
                <a:lnTo>
                  <a:pt x="9732685" y="923180"/>
                </a:lnTo>
                <a:lnTo>
                  <a:pt x="10047272" y="294006"/>
                </a:lnTo>
                <a:lnTo>
                  <a:pt x="9900269" y="0"/>
                </a:lnTo>
                <a:lnTo>
                  <a:pt x="9955869" y="0"/>
                </a:lnTo>
                <a:lnTo>
                  <a:pt x="10087109" y="262480"/>
                </a:lnTo>
                <a:lnTo>
                  <a:pt x="11037862" y="262480"/>
                </a:lnTo>
                <a:lnTo>
                  <a:pt x="11169102" y="0"/>
                </a:lnTo>
                <a:lnTo>
                  <a:pt x="11251508" y="0"/>
                </a:lnTo>
                <a:lnTo>
                  <a:pt x="11106355" y="290305"/>
                </a:lnTo>
                <a:lnTo>
                  <a:pt x="11420942" y="919479"/>
                </a:lnTo>
                <a:lnTo>
                  <a:pt x="12191997" y="919479"/>
                </a:lnTo>
                <a:lnTo>
                  <a:pt x="12191997" y="970696"/>
                </a:lnTo>
                <a:lnTo>
                  <a:pt x="11438145" y="970696"/>
                </a:lnTo>
                <a:lnTo>
                  <a:pt x="11123558" y="1599870"/>
                </a:lnTo>
                <a:lnTo>
                  <a:pt x="11438145" y="2229044"/>
                </a:lnTo>
                <a:lnTo>
                  <a:pt x="12191997" y="2229044"/>
                </a:lnTo>
                <a:lnTo>
                  <a:pt x="12191997" y="2278294"/>
                </a:lnTo>
                <a:lnTo>
                  <a:pt x="11480997" y="2278294"/>
                </a:lnTo>
                <a:lnTo>
                  <a:pt x="11166410" y="2907468"/>
                </a:lnTo>
                <a:lnTo>
                  <a:pt x="11480997" y="3536642"/>
                </a:lnTo>
                <a:lnTo>
                  <a:pt x="12191997" y="3536642"/>
                </a:lnTo>
                <a:lnTo>
                  <a:pt x="12191997" y="3593899"/>
                </a:lnTo>
                <a:lnTo>
                  <a:pt x="11506667" y="3593899"/>
                </a:lnTo>
                <a:lnTo>
                  <a:pt x="11192080" y="4223073"/>
                </a:lnTo>
                <a:lnTo>
                  <a:pt x="11506667" y="4852247"/>
                </a:lnTo>
                <a:lnTo>
                  <a:pt x="12191997" y="4852247"/>
                </a:lnTo>
                <a:lnTo>
                  <a:pt x="12191997" y="6857998"/>
                </a:lnTo>
                <a:lnTo>
                  <a:pt x="0" y="6857998"/>
                </a:lnTo>
                <a:close/>
              </a:path>
            </a:pathLst>
          </a:custGeom>
          <a:pattFill prst="dotDmnd">
            <a:fgClr>
              <a:schemeClr val="accent4">
                <a:lumMod val="40000"/>
                <a:lumOff val="6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461277" y="4309608"/>
            <a:ext cx="11220450" cy="2548390"/>
          </a:xfrm>
        </p:spPr>
        <p:txBody>
          <a:bodyPr wrap="square" lIns="0" tIns="0" rIns="0" bIns="0" anchor="t">
            <a:spAutoFit/>
          </a:bodyPr>
          <a:lstStyle/>
          <a:p>
            <a:r>
              <a:rPr lang="en-US"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Predicting Future Sea Level Changes</a:t>
            </a:r>
            <a:br>
              <a:rPr lang="en-US" dirty="0">
                <a:solidFill>
                  <a:schemeClr val="bg1"/>
                </a:solidFill>
              </a:rPr>
            </a:br>
            <a:r>
              <a:rPr lang="en-US" sz="4000" b="1" dirty="0">
                <a:solidFill>
                  <a:schemeClr val="accent4"/>
                </a:solidFill>
              </a:rPr>
              <a:t>An analysis using Machine Learning </a:t>
            </a:r>
            <a:br>
              <a:rPr lang="en-US" sz="4000" b="1" dirty="0">
                <a:solidFill>
                  <a:schemeClr val="accent4"/>
                </a:solidFill>
              </a:rPr>
            </a:br>
            <a:r>
              <a:rPr lang="en-US" sz="2000" b="1" dirty="0">
                <a:solidFill>
                  <a:schemeClr val="accent4"/>
                </a:solidFill>
              </a:rPr>
              <a:t>by “Analyst Avenger”</a:t>
            </a:r>
            <a:endParaRPr lang="en-US" b="1" dirty="0">
              <a:solidFill>
                <a:schemeClr val="accent4"/>
              </a:solidFill>
            </a:endParaRP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317797" y="484620"/>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1675228" y="17559"/>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id="{B95DF07A-CE7E-4D89-9AA0-25F4FFF3B9C7}"/>
              </a:ext>
            </a:extLst>
          </p:cNvPr>
          <p:cNvGrpSpPr/>
          <p:nvPr/>
        </p:nvGrpSpPr>
        <p:grpSpPr>
          <a:xfrm>
            <a:off x="5851021" y="3724968"/>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387849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16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7"/>
                </p:tgtEl>
              </p:cMediaNode>
            </p:video>
            <p:seq concurrent="1" nextAc="seek">
              <p:cTn id="8" restart="whenNotActive" fill="hold" evtFilter="cancelBubble" nodeType="interactiveSeq">
                <p:stCondLst>
                  <p:cond evt="onClick" delay="0">
                    <p:tgtEl>
                      <p:spTgt spid="3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7"/>
                                        </p:tgtEl>
                                      </p:cBhvr>
                                    </p:cmd>
                                  </p:childTnLst>
                                </p:cTn>
                              </p:par>
                            </p:childTnLst>
                          </p:cTn>
                        </p:par>
                      </p:childTnLst>
                    </p:cTn>
                  </p:par>
                </p:childTnLst>
              </p:cTn>
              <p:nextCondLst>
                <p:cond evt="onClick" delay="0">
                  <p:tgtEl>
                    <p:spTgt spid="37"/>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pic>
        <p:nvPicPr>
          <p:cNvPr id="6" name="Picture 5" descr="This image is an icon that says &quot;24Slides.&quot;">
            <a:hlinkClick r:id="rId3"/>
            <a:extLst>
              <a:ext uri="{FF2B5EF4-FFF2-40B4-BE49-F238E27FC236}">
                <a16:creationId xmlns:a16="http://schemas.microsoft.com/office/drawing/2014/main" id="{A86744F2-5246-4A0A-B119-35E7FB76A0D8}"/>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5360332" y="5919419"/>
            <a:ext cx="1471335" cy="420363"/>
          </a:xfrm>
          <a:prstGeom prst="rect">
            <a:avLst/>
          </a:prstGeom>
          <a:effectLst/>
        </p:spPr>
      </p:pic>
    </p:spTree>
    <p:extLst>
      <p:ext uri="{BB962C8B-B14F-4D97-AF65-F5344CB8AC3E}">
        <p14:creationId xmlns:p14="http://schemas.microsoft.com/office/powerpoint/2010/main" val="1923038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Editing Data</a:t>
            </a:r>
          </a:p>
          <a:p>
            <a:pPr algn="ctr"/>
            <a:r>
              <a:rPr lang="en-US" sz="2800" b="1" dirty="0">
                <a:solidFill>
                  <a:schemeClr val="tx1">
                    <a:lumMod val="75000"/>
                    <a:lumOff val="25000"/>
                  </a:schemeClr>
                </a:solidFill>
              </a:rPr>
              <a:t>Slides</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913AB221-FD8D-4664-9B4C-AE1B1660ECAA}"/>
              </a:ext>
            </a:extLst>
          </p:cNvPr>
          <p:cNvSpPr/>
          <p:nvPr/>
        </p:nvSpPr>
        <p:spPr>
          <a:xfrm>
            <a:off x="2043112" y="2789343"/>
            <a:ext cx="2428875" cy="1935723"/>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If you would like to modify the data in the graphs and chart included in this template, simply right click on the diagram and select </a:t>
            </a:r>
            <a:r>
              <a:rPr lang="en-US" sz="1400" i="1" dirty="0">
                <a:solidFill>
                  <a:schemeClr val="tx1">
                    <a:lumMod val="75000"/>
                    <a:lumOff val="25000"/>
                  </a:schemeClr>
                </a:solidFill>
                <a:cs typeface="Segoe UI" panose="020B0502040204020203" pitchFamily="34" charset="0"/>
              </a:rPr>
              <a:t>Edit Data in Excel.</a:t>
            </a:r>
          </a:p>
          <a:p>
            <a:pPr>
              <a:lnSpc>
                <a:spcPts val="1900"/>
              </a:lnSpc>
            </a:pPr>
            <a:endParaRPr lang="en-US" sz="1400" i="1" dirty="0">
              <a:solidFill>
                <a:schemeClr val="tx1">
                  <a:lumMod val="75000"/>
                  <a:lumOff val="25000"/>
                </a:schemeClr>
              </a:solidFill>
              <a:cs typeface="Segoe UI" panose="020B0502040204020203" pitchFamily="34" charset="0"/>
            </a:endParaRPr>
          </a:p>
          <a:p>
            <a:pPr>
              <a:lnSpc>
                <a:spcPts val="1900"/>
              </a:lnSpc>
            </a:pPr>
            <a:r>
              <a:rPr lang="en-US" sz="1400" dirty="0">
                <a:solidFill>
                  <a:schemeClr val="tx1">
                    <a:lumMod val="75000"/>
                    <a:lumOff val="25000"/>
                  </a:schemeClr>
                </a:solidFill>
                <a:cs typeface="Segoe UI" panose="020B0502040204020203" pitchFamily="34" charset="0"/>
              </a:rPr>
              <a:t>Excel will then open and you can edit the relevant data.</a:t>
            </a:r>
          </a:p>
        </p:txBody>
      </p:sp>
      <p:pic>
        <p:nvPicPr>
          <p:cNvPr id="4" name="Picture 3" descr="This is an image of a bar chart and a screen shot explaining how to edit data in Excel. ">
            <a:extLst>
              <a:ext uri="{FF2B5EF4-FFF2-40B4-BE49-F238E27FC236}">
                <a16:creationId xmlns:a16="http://schemas.microsoft.com/office/drawing/2014/main" id="{05DB1F73-D09B-4348-9D26-3FCCB6C809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5080" y="1901888"/>
            <a:ext cx="5961389" cy="3920842"/>
          </a:xfrm>
          <a:prstGeom prst="rect">
            <a:avLst/>
          </a:prstGeom>
        </p:spPr>
      </p:pic>
      <p:sp>
        <p:nvSpPr>
          <p:cNvPr id="2" name="Title 1" hidden="1">
            <a:extLst>
              <a:ext uri="{FF2B5EF4-FFF2-40B4-BE49-F238E27FC236}">
                <a16:creationId xmlns:a16="http://schemas.microsoft.com/office/drawing/2014/main" id="{09C05F0C-382F-476A-A0D2-932E111A7F9A}"/>
              </a:ext>
            </a:extLst>
          </p:cNvPr>
          <p:cNvSpPr>
            <a:spLocks noGrp="1"/>
          </p:cNvSpPr>
          <p:nvPr>
            <p:ph type="title" idx="4294967295"/>
          </p:nvPr>
        </p:nvSpPr>
        <p:spPr>
          <a:xfrm>
            <a:off x="0" y="365125"/>
            <a:ext cx="10515600" cy="1325563"/>
          </a:xfrm>
        </p:spPr>
        <p:txBody>
          <a:bodyPr/>
          <a:lstStyle/>
          <a:p>
            <a:r>
              <a:rPr lang="en-US" dirty="0"/>
              <a:t>Project analysis slide 11</a:t>
            </a:r>
          </a:p>
        </p:txBody>
      </p:sp>
    </p:spTree>
    <p:extLst>
      <p:ext uri="{BB962C8B-B14F-4D97-AF65-F5344CB8AC3E}">
        <p14:creationId xmlns:p14="http://schemas.microsoft.com/office/powerpoint/2010/main" val="2275478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364CFD90-D0E1-4BC3-9D8B-7503E2632C39}"/>
              </a:ext>
              <a:ext uri="{C183D7F6-B498-43B3-948B-1728B52AA6E4}">
                <adec:decorative xmlns:adec="http://schemas.microsoft.com/office/drawing/2017/decorative"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280897"/>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Meet our team: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E3ECCC05-FF78-40FA-84FF-172821D8B58A}"/>
              </a:ext>
              <a:ext uri="{C183D7F6-B498-43B3-948B-1728B52AA6E4}">
                <adec:decorative xmlns:adec="http://schemas.microsoft.com/office/drawing/2017/decorative" val="1"/>
              </a:ext>
            </a:extLst>
          </p:cNvPr>
          <p:cNvSpPr/>
          <p:nvPr/>
        </p:nvSpPr>
        <p:spPr>
          <a:xfrm>
            <a:off x="4899098" y="2660650"/>
            <a:ext cx="2335971" cy="2081813"/>
          </a:xfrm>
          <a:prstGeom prst="ellipse">
            <a:avLst/>
          </a:prstGeom>
          <a:ln/>
        </p:spPr>
        <p:style>
          <a:lnRef idx="3">
            <a:schemeClr val="lt1"/>
          </a:lnRef>
          <a:fillRef idx="1">
            <a:schemeClr val="dk1"/>
          </a:fillRef>
          <a:effectRef idx="1">
            <a:schemeClr val="dk1"/>
          </a:effectRef>
          <a:fontRef idx="minor">
            <a:schemeClr val="lt1"/>
          </a:fontRef>
        </p:style>
        <p:txBody>
          <a:bodyPr rtlCol="0" anchor="ctr"/>
          <a:lstStyle/>
          <a:p>
            <a:pPr algn="ctr"/>
            <a:r>
              <a:rPr lang="en-US" sz="2400" b="1" dirty="0">
                <a:latin typeface="+mj-lt"/>
              </a:rPr>
              <a:t>Analyst</a:t>
            </a:r>
          </a:p>
          <a:p>
            <a:pPr algn="ctr"/>
            <a:r>
              <a:rPr lang="en-US" sz="2400" b="1" dirty="0">
                <a:latin typeface="+mj-lt"/>
              </a:rPr>
              <a:t>Avengers</a:t>
            </a:r>
          </a:p>
        </p:txBody>
      </p:sp>
      <p:sp>
        <p:nvSpPr>
          <p:cNvPr id="16" name="Rectangle: Rounded Corners 15">
            <a:extLst>
              <a:ext uri="{FF2B5EF4-FFF2-40B4-BE49-F238E27FC236}">
                <a16:creationId xmlns:a16="http://schemas.microsoft.com/office/drawing/2014/main" id="{D6178536-4D8A-4FF2-BBDC-4B3E7E0FCF26}"/>
              </a:ext>
              <a:ext uri="{C183D7F6-B498-43B3-948B-1728B52AA6E4}">
                <adec:decorative xmlns:adec="http://schemas.microsoft.com/office/drawing/2017/decorative" val="1"/>
              </a:ext>
            </a:extLst>
          </p:cNvPr>
          <p:cNvSpPr/>
          <p:nvPr/>
        </p:nvSpPr>
        <p:spPr>
          <a:xfrm>
            <a:off x="6943725" y="1613877"/>
            <a:ext cx="3660775" cy="740997"/>
          </a:xfrm>
          <a:prstGeom prst="roundRect">
            <a:avLst>
              <a:gd name="adj" fmla="val 50000"/>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2800" b="1" dirty="0"/>
              <a:t>Juliana Lima </a:t>
            </a:r>
          </a:p>
        </p:txBody>
      </p:sp>
      <p:sp>
        <p:nvSpPr>
          <p:cNvPr id="15" name="Oval 14">
            <a:extLst>
              <a:ext uri="{FF2B5EF4-FFF2-40B4-BE49-F238E27FC236}">
                <a16:creationId xmlns:a16="http://schemas.microsoft.com/office/drawing/2014/main" id="{416F1356-9015-4B5C-9C64-3C1D963E5F59}"/>
              </a:ext>
              <a:ext uri="{C183D7F6-B498-43B3-948B-1728B52AA6E4}">
                <adec:decorative xmlns:adec="http://schemas.microsoft.com/office/drawing/2017/decorative" val="1"/>
              </a:ext>
            </a:extLst>
          </p:cNvPr>
          <p:cNvSpPr/>
          <p:nvPr/>
        </p:nvSpPr>
        <p:spPr>
          <a:xfrm>
            <a:off x="6832600" y="1514475"/>
            <a:ext cx="939800" cy="939800"/>
          </a:xfrm>
          <a:prstGeom prst="ellipse">
            <a:avLst/>
          </a:prstGeom>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EB7F2E37-0ACF-4E8A-9C1D-EC5B65BA2906}"/>
              </a:ext>
              <a:ext uri="{C183D7F6-B498-43B3-948B-1728B52AA6E4}">
                <adec:decorative xmlns:adec="http://schemas.microsoft.com/office/drawing/2017/decorative" val="1"/>
              </a:ext>
            </a:extLst>
          </p:cNvPr>
          <p:cNvSpPr/>
          <p:nvPr/>
        </p:nvSpPr>
        <p:spPr>
          <a:xfrm>
            <a:off x="7901213" y="3393166"/>
            <a:ext cx="3660775" cy="740997"/>
          </a:xfrm>
          <a:prstGeom prst="roundRect">
            <a:avLst>
              <a:gd name="adj" fmla="val 50000"/>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b="1"/>
              <a:t>Beth Sequera</a:t>
            </a:r>
            <a:endParaRPr lang="en-US" sz="2800" b="1" dirty="0"/>
          </a:p>
        </p:txBody>
      </p:sp>
      <p:sp>
        <p:nvSpPr>
          <p:cNvPr id="20" name="Oval 19">
            <a:extLst>
              <a:ext uri="{FF2B5EF4-FFF2-40B4-BE49-F238E27FC236}">
                <a16:creationId xmlns:a16="http://schemas.microsoft.com/office/drawing/2014/main" id="{88F812F5-70AF-4FBD-80D9-D59B3C456D5E}"/>
              </a:ext>
              <a:ext uri="{C183D7F6-B498-43B3-948B-1728B52AA6E4}">
                <adec:decorative xmlns:adec="http://schemas.microsoft.com/office/drawing/2017/decorative" val="1"/>
              </a:ext>
            </a:extLst>
          </p:cNvPr>
          <p:cNvSpPr/>
          <p:nvPr/>
        </p:nvSpPr>
        <p:spPr>
          <a:xfrm>
            <a:off x="7482934" y="3285465"/>
            <a:ext cx="939800" cy="939800"/>
          </a:xfrm>
          <a:prstGeom prst="ellipse">
            <a:avLst/>
          </a:prstGeom>
          <a:ln/>
        </p:spPr>
        <p:style>
          <a:lnRef idx="3">
            <a:schemeClr val="lt1"/>
          </a:lnRef>
          <a:fillRef idx="1">
            <a:schemeClr val="accent6"/>
          </a:fillRef>
          <a:effectRef idx="1">
            <a:schemeClr val="accent6"/>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id="{952C5002-7E64-4069-ACA0-6876E54A9B46}"/>
              </a:ext>
              <a:ext uri="{C183D7F6-B498-43B3-948B-1728B52AA6E4}">
                <adec:decorative xmlns:adec="http://schemas.microsoft.com/office/drawing/2017/decorative" val="1"/>
              </a:ext>
            </a:extLst>
          </p:cNvPr>
          <p:cNvSpPr/>
          <p:nvPr/>
        </p:nvSpPr>
        <p:spPr>
          <a:xfrm>
            <a:off x="1347643" y="1663673"/>
            <a:ext cx="3660775" cy="740997"/>
          </a:xfrm>
          <a:prstGeom prst="roundRect">
            <a:avLst>
              <a:gd name="adj" fmla="val 50000"/>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2800" b="1"/>
              <a:t>Ronda Hinz </a:t>
            </a:r>
            <a:endParaRPr lang="en-US" sz="2800" b="1" dirty="0"/>
          </a:p>
        </p:txBody>
      </p:sp>
      <p:sp>
        <p:nvSpPr>
          <p:cNvPr id="22" name="Oval 21">
            <a:extLst>
              <a:ext uri="{FF2B5EF4-FFF2-40B4-BE49-F238E27FC236}">
                <a16:creationId xmlns:a16="http://schemas.microsoft.com/office/drawing/2014/main" id="{A49C5F3A-6F0D-4A0F-AE6E-92F342C22ACD}"/>
              </a:ext>
              <a:ext uri="{C183D7F6-B498-43B3-948B-1728B52AA6E4}">
                <adec:decorative xmlns:adec="http://schemas.microsoft.com/office/drawing/2017/decorative" val="1"/>
              </a:ext>
            </a:extLst>
          </p:cNvPr>
          <p:cNvSpPr/>
          <p:nvPr/>
        </p:nvSpPr>
        <p:spPr>
          <a:xfrm>
            <a:off x="4207226" y="1526124"/>
            <a:ext cx="939800" cy="939800"/>
          </a:xfrm>
          <a:prstGeom prst="ellipse">
            <a:avLst/>
          </a:prstGeom>
          <a:ln/>
        </p:spPr>
        <p:style>
          <a:lnRef idx="3">
            <a:schemeClr val="lt1"/>
          </a:lnRef>
          <a:fillRef idx="1">
            <a:schemeClr val="accent4"/>
          </a:fillRef>
          <a:effectRef idx="1">
            <a:schemeClr val="accent4"/>
          </a:effectRef>
          <a:fontRef idx="minor">
            <a:schemeClr val="lt1"/>
          </a:fontRef>
        </p:style>
        <p:txBody>
          <a:bodyPr rtlCol="0" anchor="ctr"/>
          <a:lstStyle/>
          <a:p>
            <a:pPr algn="ctr"/>
            <a:endParaRPr lang="en-US" dirty="0"/>
          </a:p>
        </p:txBody>
      </p:sp>
      <p:sp>
        <p:nvSpPr>
          <p:cNvPr id="25" name="Rectangle: Rounded Corners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651112" y="3429000"/>
            <a:ext cx="3660775" cy="740997"/>
          </a:xfrm>
          <a:prstGeom prst="roundRect">
            <a:avLst>
              <a:gd name="adj" fmla="val 50000"/>
            </a:avLst>
          </a:prstGeom>
          <a:ln/>
        </p:spPr>
        <p:style>
          <a:lnRef idx="3">
            <a:schemeClr val="lt1"/>
          </a:lnRef>
          <a:fillRef idx="1">
            <a:schemeClr val="accent3"/>
          </a:fillRef>
          <a:effectRef idx="1">
            <a:schemeClr val="accent3"/>
          </a:effectRef>
          <a:fontRef idx="minor">
            <a:schemeClr val="lt1"/>
          </a:fontRef>
        </p:style>
        <p:txBody>
          <a:bodyPr rtlCol="0" anchor="ctr"/>
          <a:lstStyle/>
          <a:p>
            <a:r>
              <a:rPr lang="en-US" sz="2800" b="1"/>
              <a:t>Michael Bernstein</a:t>
            </a:r>
            <a:endParaRPr lang="en-US" sz="2800" b="1" dirty="0"/>
          </a:p>
        </p:txBody>
      </p:sp>
      <p:sp>
        <p:nvSpPr>
          <p:cNvPr id="26" name="Oval 25">
            <a:extLst>
              <a:ext uri="{FF2B5EF4-FFF2-40B4-BE49-F238E27FC236}">
                <a16:creationId xmlns:a16="http://schemas.microsoft.com/office/drawing/2014/main" id="{BBC62739-FA35-49F8-8929-743B31F55A69}"/>
              </a:ext>
              <a:ext uri="{C183D7F6-B498-43B3-948B-1728B52AA6E4}">
                <adec:decorative xmlns:adec="http://schemas.microsoft.com/office/drawing/2017/decorative" val="1"/>
              </a:ext>
            </a:extLst>
          </p:cNvPr>
          <p:cNvSpPr/>
          <p:nvPr/>
        </p:nvSpPr>
        <p:spPr>
          <a:xfrm>
            <a:off x="3563486" y="3296660"/>
            <a:ext cx="939800" cy="939800"/>
          </a:xfrm>
          <a:prstGeom prst="ellipse">
            <a:avLst/>
          </a:prstGeom>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dirty="0"/>
          </a:p>
        </p:txBody>
      </p:sp>
      <p:sp>
        <p:nvSpPr>
          <p:cNvPr id="27" name="Rectangle: Rounded Corners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3986343" y="5132348"/>
            <a:ext cx="4425084" cy="740997"/>
          </a:xfrm>
          <a:prstGeom prst="roundRect">
            <a:avLst>
              <a:gd name="adj" fmla="val 50000"/>
            </a:avLst>
          </a:prstGeom>
          <a:ln/>
        </p:spPr>
        <p:style>
          <a:lnRef idx="3">
            <a:schemeClr val="lt1"/>
          </a:lnRef>
          <a:fillRef idx="1">
            <a:schemeClr val="accent5"/>
          </a:fillRef>
          <a:effectRef idx="1">
            <a:schemeClr val="accent5"/>
          </a:effectRef>
          <a:fontRef idx="minor">
            <a:schemeClr val="lt1"/>
          </a:fontRef>
        </p:style>
        <p:txBody>
          <a:bodyPr rtlCol="0" anchor="ctr"/>
          <a:lstStyle/>
          <a:p>
            <a:r>
              <a:rPr lang="en-US" sz="2800" dirty="0"/>
              <a:t>Mohamed </a:t>
            </a:r>
            <a:r>
              <a:rPr lang="en-US" sz="2800" dirty="0" err="1"/>
              <a:t>Abdelsalam</a:t>
            </a:r>
            <a:endParaRPr lang="en-US" sz="2800" dirty="0"/>
          </a:p>
        </p:txBody>
      </p:sp>
      <p:sp>
        <p:nvSpPr>
          <p:cNvPr id="28" name="Oval 27">
            <a:extLst>
              <a:ext uri="{FF2B5EF4-FFF2-40B4-BE49-F238E27FC236}">
                <a16:creationId xmlns:a16="http://schemas.microsoft.com/office/drawing/2014/main" id="{B3A511B7-C7F3-4107-9962-1E10D2E087DD}"/>
              </a:ext>
              <a:ext uri="{C183D7F6-B498-43B3-948B-1728B52AA6E4}">
                <adec:decorative xmlns:adec="http://schemas.microsoft.com/office/drawing/2017/decorative" val="1"/>
              </a:ext>
            </a:extLst>
          </p:cNvPr>
          <p:cNvSpPr/>
          <p:nvPr/>
        </p:nvSpPr>
        <p:spPr>
          <a:xfrm>
            <a:off x="7610476" y="5032946"/>
            <a:ext cx="939800" cy="939800"/>
          </a:xfrm>
          <a:prstGeom prst="ellipse">
            <a:avLst/>
          </a:prstGeom>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dirty="0"/>
          </a:p>
        </p:txBody>
      </p:sp>
      <p:grpSp>
        <p:nvGrpSpPr>
          <p:cNvPr id="31" name="Group 30" descr="Icons of bar chart and line graph.">
            <a:extLst>
              <a:ext uri="{FF2B5EF4-FFF2-40B4-BE49-F238E27FC236}">
                <a16:creationId xmlns:a16="http://schemas.microsoft.com/office/drawing/2014/main" id="{044C3643-8A0E-47C1-BEB8-C73203B5E58D}"/>
              </a:ext>
            </a:extLst>
          </p:cNvPr>
          <p:cNvGrpSpPr/>
          <p:nvPr/>
        </p:nvGrpSpPr>
        <p:grpSpPr>
          <a:xfrm>
            <a:off x="4503286" y="1789737"/>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ln/>
          </p:spPr>
          <p:style>
            <a:lnRef idx="3">
              <a:schemeClr val="lt1"/>
            </a:lnRef>
            <a:fillRef idx="1">
              <a:schemeClr val="accent4"/>
            </a:fillRef>
            <a:effectRef idx="1">
              <a:schemeClr val="accent4"/>
            </a:effectRef>
            <a:fontRef idx="minor">
              <a:schemeClr val="lt1"/>
            </a:fontRef>
          </p:style>
          <p:txBody>
            <a:bodyPr vert="horz" wrap="square" lIns="91440" tIns="45720" rIns="91440" bIns="45720" numCol="1" anchor="t" anchorCtr="0" compatLnSpc="1">
              <a:prstTxWarp prst="textNoShape">
                <a:avLst/>
              </a:prstTxWarp>
            </a:bodyPr>
            <a:lstStyle/>
            <a:p>
              <a:endParaRPr lang="en-US" dirty="0"/>
            </a:p>
          </p:txBody>
        </p:sp>
        <p:sp>
          <p:nvSpPr>
            <p:cNvPr id="33"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ln/>
          </p:spPr>
          <p:style>
            <a:lnRef idx="3">
              <a:schemeClr val="lt1"/>
            </a:lnRef>
            <a:fillRef idx="1">
              <a:schemeClr val="accent4"/>
            </a:fillRef>
            <a:effectRef idx="1">
              <a:schemeClr val="accent4"/>
            </a:effectRef>
            <a:fontRef idx="minor">
              <a:schemeClr val="lt1"/>
            </a:fontRef>
          </p:style>
          <p:txBody>
            <a:bodyPr vert="horz" wrap="square" lIns="91440" tIns="45720" rIns="91440" bIns="45720" numCol="1" anchor="t" anchorCtr="0" compatLnSpc="1">
              <a:prstTxWarp prst="textNoShape">
                <a:avLst/>
              </a:prstTxWarp>
            </a:bodyPr>
            <a:lstStyle/>
            <a:p>
              <a:endParaRPr lang="en-US" dirty="0"/>
            </a:p>
          </p:txBody>
        </p:sp>
      </p:grpSp>
      <p:sp>
        <p:nvSpPr>
          <p:cNvPr id="34" name="Freeform 1676" descr="Icon of check box. ">
            <a:extLst>
              <a:ext uri="{FF2B5EF4-FFF2-40B4-BE49-F238E27FC236}">
                <a16:creationId xmlns:a16="http://schemas.microsoft.com/office/drawing/2014/main" id="{6FB02354-C73F-4DCF-8004-E9CCA66963EA}"/>
              </a:ext>
            </a:extLst>
          </p:cNvPr>
          <p:cNvSpPr>
            <a:spLocks noEditPoints="1"/>
          </p:cNvSpPr>
          <p:nvPr/>
        </p:nvSpPr>
        <p:spPr bwMode="auto">
          <a:xfrm>
            <a:off x="7772400" y="358248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t" anchorCtr="0" compatLnSpc="1">
            <a:prstTxWarp prst="textNoShape">
              <a:avLst/>
            </a:prstTxWarp>
          </a:bodyPr>
          <a:lstStyle/>
          <a:p>
            <a:endParaRPr lang="en-US" dirty="0"/>
          </a:p>
        </p:txBody>
      </p:sp>
      <p:grpSp>
        <p:nvGrpSpPr>
          <p:cNvPr id="36" name="Group 35" descr="Icon of human being and gear. ">
            <a:extLst>
              <a:ext uri="{FF2B5EF4-FFF2-40B4-BE49-F238E27FC236}">
                <a16:creationId xmlns:a16="http://schemas.microsoft.com/office/drawing/2014/main" id="{ECC5F635-1712-4572-A9EC-F94E2199DDBD}"/>
              </a:ext>
            </a:extLst>
          </p:cNvPr>
          <p:cNvGrpSpPr/>
          <p:nvPr/>
        </p:nvGrpSpPr>
        <p:grpSpPr>
          <a:xfrm>
            <a:off x="7171120" y="1818478"/>
            <a:ext cx="338073" cy="339996"/>
            <a:chOff x="6450013" y="5349875"/>
            <a:chExt cx="279399" cy="280988"/>
          </a:xfrm>
          <a:solidFill>
            <a:schemeClr val="bg1"/>
          </a:solidFill>
        </p:grpSpPr>
        <p:sp>
          <p:nvSpPr>
            <p:cNvPr id="37" name="Freeform 3673">
              <a:extLst>
                <a:ext uri="{FF2B5EF4-FFF2-40B4-BE49-F238E27FC236}">
                  <a16:creationId xmlns:a16="http://schemas.microsoft.com/office/drawing/2014/main"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ln/>
          </p:spPr>
          <p:style>
            <a:lnRef idx="3">
              <a:schemeClr val="lt1"/>
            </a:lnRef>
            <a:fillRef idx="1">
              <a:schemeClr val="accent2"/>
            </a:fillRef>
            <a:effectRef idx="1">
              <a:schemeClr val="accent2"/>
            </a:effectRef>
            <a:fontRef idx="minor">
              <a:schemeClr val="lt1"/>
            </a:fontRef>
          </p:style>
          <p:txBody>
            <a:bodyPr vert="horz" wrap="square" lIns="91440" tIns="45720" rIns="91440" bIns="45720" numCol="1" anchor="t" anchorCtr="0" compatLnSpc="1">
              <a:prstTxWarp prst="textNoShape">
                <a:avLst/>
              </a:prstTxWarp>
            </a:bodyPr>
            <a:lstStyle/>
            <a:p>
              <a:endParaRPr lang="en-US" dirty="0"/>
            </a:p>
          </p:txBody>
        </p:sp>
        <p:sp>
          <p:nvSpPr>
            <p:cNvPr id="38" name="Freeform 3674">
              <a:extLst>
                <a:ext uri="{FF2B5EF4-FFF2-40B4-BE49-F238E27FC236}">
                  <a16:creationId xmlns:a16="http://schemas.microsoft.com/office/drawing/2014/main"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ln/>
          </p:spPr>
          <p:style>
            <a:lnRef idx="3">
              <a:schemeClr val="lt1"/>
            </a:lnRef>
            <a:fillRef idx="1">
              <a:schemeClr val="accent2"/>
            </a:fillRef>
            <a:effectRef idx="1">
              <a:schemeClr val="accent2"/>
            </a:effectRef>
            <a:fontRef idx="minor">
              <a:schemeClr val="lt1"/>
            </a:fontRef>
          </p:style>
          <p:txBody>
            <a:bodyPr vert="horz" wrap="square" lIns="91440" tIns="45720" rIns="91440" bIns="45720" numCol="1" anchor="t" anchorCtr="0" compatLnSpc="1">
              <a:prstTxWarp prst="textNoShape">
                <a:avLst/>
              </a:prstTxWarp>
            </a:bodyPr>
            <a:lstStyle/>
            <a:p>
              <a:endParaRPr lang="en-US" dirty="0"/>
            </a:p>
          </p:txBody>
        </p:sp>
      </p:grpSp>
      <p:sp>
        <p:nvSpPr>
          <p:cNvPr id="42" name="Freeform 4346" descr="Icon of box and whisker chart. ">
            <a:extLst>
              <a:ext uri="{FF2B5EF4-FFF2-40B4-BE49-F238E27FC236}">
                <a16:creationId xmlns:a16="http://schemas.microsoft.com/office/drawing/2014/main" id="{D131817A-5B27-4718-8BAC-45C9CEDA45D9}"/>
              </a:ext>
            </a:extLst>
          </p:cNvPr>
          <p:cNvSpPr>
            <a:spLocks noEditPoints="1"/>
          </p:cNvSpPr>
          <p:nvPr/>
        </p:nvSpPr>
        <p:spPr bwMode="auto">
          <a:xfrm>
            <a:off x="7907497" y="5329967"/>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ln/>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anchor="t" anchorCtr="0" compatLnSpc="1">
            <a:prstTxWarp prst="textNoShape">
              <a:avLst/>
            </a:prstTxWarp>
          </a:bodyPr>
          <a:lstStyle/>
          <a:p>
            <a:endParaRPr lang="en-US" dirty="0"/>
          </a:p>
        </p:txBody>
      </p:sp>
      <p:sp>
        <p:nvSpPr>
          <p:cNvPr id="2" name="Freeform 4665" descr="Icon of graph. ">
            <a:extLst>
              <a:ext uri="{FF2B5EF4-FFF2-40B4-BE49-F238E27FC236}">
                <a16:creationId xmlns:a16="http://schemas.microsoft.com/office/drawing/2014/main" id="{2BD5162E-0DD9-C08D-3D67-30E2B147A59E}"/>
              </a:ext>
            </a:extLst>
          </p:cNvPr>
          <p:cNvSpPr>
            <a:spLocks/>
          </p:cNvSpPr>
          <p:nvPr/>
        </p:nvSpPr>
        <p:spPr bwMode="auto">
          <a:xfrm>
            <a:off x="3886068" y="3565361"/>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ln/>
        </p:spPr>
        <p:style>
          <a:lnRef idx="3">
            <a:schemeClr val="lt1"/>
          </a:lnRef>
          <a:fillRef idx="1">
            <a:schemeClr val="accent3"/>
          </a:fillRef>
          <a:effectRef idx="1">
            <a:schemeClr val="accent3"/>
          </a:effectRef>
          <a:fontRef idx="minor">
            <a:schemeClr val="lt1"/>
          </a:fontRef>
        </p:style>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99715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5B804E9F-B6B5-41F9-9B63-9AF435FDC2B7}"/>
              </a:ext>
              <a:ext uri="{C183D7F6-B498-43B3-948B-1728B52AA6E4}">
                <adec:decorative xmlns:adec="http://schemas.microsoft.com/office/drawing/2017/decorative" val="1"/>
              </a:ext>
            </a:extLst>
          </p:cNvPr>
          <p:cNvSpPr/>
          <p:nvPr/>
        </p:nvSpPr>
        <p:spPr>
          <a:xfrm rot="5400000">
            <a:off x="559068" y="2648190"/>
            <a:ext cx="4336142"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rapezoid 42">
            <a:extLst>
              <a:ext uri="{FF2B5EF4-FFF2-40B4-BE49-F238E27FC236}">
                <a16:creationId xmlns:a16="http://schemas.microsoft.com/office/drawing/2014/main" id="{0092C447-C8E1-4B12-B012-E6D21CBB1FBE}"/>
              </a:ext>
              <a:ext uri="{C183D7F6-B498-43B3-948B-1728B52AA6E4}">
                <adec:decorative xmlns:adec="http://schemas.microsoft.com/office/drawing/2017/decorative" val="1"/>
              </a:ext>
            </a:extLst>
          </p:cNvPr>
          <p:cNvSpPr/>
          <p:nvPr/>
        </p:nvSpPr>
        <p:spPr>
          <a:xfrm rot="5400000">
            <a:off x="2704166" y="2648191"/>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rapezoid 43">
            <a:extLst>
              <a:ext uri="{FF2B5EF4-FFF2-40B4-BE49-F238E27FC236}">
                <a16:creationId xmlns:a16="http://schemas.microsoft.com/office/drawing/2014/main" id="{7E139379-1914-4446-8D6D-984A47041A54}"/>
              </a:ext>
              <a:ext uri="{C183D7F6-B498-43B3-948B-1728B52AA6E4}">
                <adec:decorative xmlns:adec="http://schemas.microsoft.com/office/drawing/2017/decorative" val="1"/>
              </a:ext>
            </a:extLst>
          </p:cNvPr>
          <p:cNvSpPr/>
          <p:nvPr/>
        </p:nvSpPr>
        <p:spPr>
          <a:xfrm rot="5400000">
            <a:off x="4866295" y="2648191"/>
            <a:ext cx="4336142"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rapezoid 44">
            <a:extLst>
              <a:ext uri="{FF2B5EF4-FFF2-40B4-BE49-F238E27FC236}">
                <a16:creationId xmlns:a16="http://schemas.microsoft.com/office/drawing/2014/main" id="{F79B51BB-1B30-4ED8-B26D-21EE8BC675B2}"/>
              </a:ext>
              <a:ext uri="{C183D7F6-B498-43B3-948B-1728B52AA6E4}">
                <adec:decorative xmlns:adec="http://schemas.microsoft.com/office/drawing/2017/decorative" val="1"/>
              </a:ext>
            </a:extLst>
          </p:cNvPr>
          <p:cNvSpPr/>
          <p:nvPr/>
        </p:nvSpPr>
        <p:spPr>
          <a:xfrm rot="5400000">
            <a:off x="7059463" y="2606095"/>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8AA18108-5B8B-4147-84A7-D30A16BEC4EA}"/>
              </a:ext>
            </a:extLst>
          </p:cNvPr>
          <p:cNvSpPr/>
          <p:nvPr/>
        </p:nvSpPr>
        <p:spPr>
          <a:xfrm>
            <a:off x="1848958" y="3059018"/>
            <a:ext cx="1752042" cy="1223027"/>
          </a:xfrm>
          <a:prstGeom prst="rect">
            <a:avLst/>
          </a:prstGeom>
        </p:spPr>
        <p:txBody>
          <a:bodyPr wrap="square" lIns="0" tIns="0" rIns="0" bIns="0" anchor="t">
            <a:spAutoFit/>
          </a:bodyPr>
          <a:lstStyle/>
          <a:p>
            <a:pPr algn="ctr">
              <a:lnSpc>
                <a:spcPts val="1900"/>
              </a:lnSpc>
            </a:pPr>
            <a:r>
              <a:rPr lang="en-US" sz="2000" b="1" i="0" dirty="0">
                <a:solidFill>
                  <a:schemeClr val="bg1"/>
                </a:solidFill>
                <a:effectLst/>
                <a:latin typeface="Söhne"/>
              </a:rPr>
              <a:t>Shores Under Siege: </a:t>
            </a:r>
          </a:p>
          <a:p>
            <a:pPr algn="ctr">
              <a:lnSpc>
                <a:spcPts val="1900"/>
              </a:lnSpc>
            </a:pPr>
            <a:r>
              <a:rPr lang="en-US" sz="2000" b="1" i="0" dirty="0">
                <a:solidFill>
                  <a:schemeClr val="bg1"/>
                </a:solidFill>
                <a:effectLst/>
                <a:latin typeface="Söhne"/>
              </a:rPr>
              <a:t>The Growing Peril of Rising Sea</a:t>
            </a:r>
            <a:endParaRPr lang="en-US" sz="2000" b="1" dirty="0">
              <a:solidFill>
                <a:schemeClr val="bg1"/>
              </a:solidFill>
              <a:cs typeface="Segoe UI" panose="020B0502040204020203" pitchFamily="34" charset="0"/>
            </a:endParaRPr>
          </a:p>
        </p:txBody>
      </p:sp>
      <p:sp>
        <p:nvSpPr>
          <p:cNvPr id="52" name="Rectangle 51">
            <a:extLst>
              <a:ext uri="{FF2B5EF4-FFF2-40B4-BE49-F238E27FC236}">
                <a16:creationId xmlns:a16="http://schemas.microsoft.com/office/drawing/2014/main" id="{A8534162-B6E2-4579-9DAD-AD8DE07459BC}"/>
              </a:ext>
            </a:extLst>
          </p:cNvPr>
          <p:cNvSpPr/>
          <p:nvPr/>
        </p:nvSpPr>
        <p:spPr>
          <a:xfrm>
            <a:off x="4000846" y="3111351"/>
            <a:ext cx="1752042" cy="1690656"/>
          </a:xfrm>
          <a:prstGeom prst="rect">
            <a:avLst/>
          </a:prstGeom>
        </p:spPr>
        <p:txBody>
          <a:bodyPr wrap="square" lIns="0" tIns="0" rIns="0" bIns="0" anchor="t">
            <a:spAutoFit/>
          </a:bodyPr>
          <a:lstStyle/>
          <a:p>
            <a:pPr algn="ctr">
              <a:lnSpc>
                <a:spcPts val="1900"/>
              </a:lnSpc>
            </a:pPr>
            <a:r>
              <a:rPr lang="en-US" sz="1400" b="0" i="0" dirty="0">
                <a:solidFill>
                  <a:schemeClr val="bg1"/>
                </a:solidFill>
                <a:effectLst/>
                <a:latin typeface="Söhne"/>
              </a:rPr>
              <a:t>Global sea level rise is a critical environmental issue driven primarily by two major factors: thermal expansion and the melting of land-based ice.</a:t>
            </a:r>
            <a:endParaRPr lang="en-US" sz="1400" b="1" dirty="0">
              <a:solidFill>
                <a:schemeClr val="bg1"/>
              </a:solidFill>
              <a:cs typeface="Segoe UI" panose="020B0502040204020203" pitchFamily="34" charset="0"/>
            </a:endParaRPr>
          </a:p>
        </p:txBody>
      </p:sp>
      <p:sp>
        <p:nvSpPr>
          <p:cNvPr id="53" name="Rectangle 52">
            <a:extLst>
              <a:ext uri="{FF2B5EF4-FFF2-40B4-BE49-F238E27FC236}">
                <a16:creationId xmlns:a16="http://schemas.microsoft.com/office/drawing/2014/main" id="{E1535E1C-6EBC-45D8-BCE1-D5B947A61FB6}"/>
              </a:ext>
            </a:extLst>
          </p:cNvPr>
          <p:cNvSpPr/>
          <p:nvPr/>
        </p:nvSpPr>
        <p:spPr>
          <a:xfrm>
            <a:off x="6222742" y="3297428"/>
            <a:ext cx="1752042" cy="1203343"/>
          </a:xfrm>
          <a:prstGeom prst="rect">
            <a:avLst/>
          </a:prstGeom>
        </p:spPr>
        <p:txBody>
          <a:bodyPr wrap="square" lIns="0" tIns="0" rIns="0" bIns="0" anchor="t">
            <a:spAutoFit/>
          </a:bodyPr>
          <a:lstStyle/>
          <a:p>
            <a:pPr algn="ctr">
              <a:lnSpc>
                <a:spcPts val="1900"/>
              </a:lnSpc>
            </a:pPr>
            <a:r>
              <a:rPr lang="en-US" sz="1400" b="0" i="0" dirty="0">
                <a:solidFill>
                  <a:schemeClr val="bg1"/>
                </a:solidFill>
                <a:effectLst/>
                <a:latin typeface="Söhne"/>
              </a:rPr>
              <a:t>As the Earth's climate warms, the ocean absorbs more heat, causing the seawater to expand.</a:t>
            </a:r>
            <a:endParaRPr lang="en-US" sz="1400" dirty="0">
              <a:solidFill>
                <a:schemeClr val="bg1"/>
              </a:solidFill>
              <a:cs typeface="Segoe UI" panose="020B0502040204020203" pitchFamily="34" charset="0"/>
            </a:endParaRPr>
          </a:p>
        </p:txBody>
      </p:sp>
      <p:sp>
        <p:nvSpPr>
          <p:cNvPr id="54" name="Rectangle 53">
            <a:extLst>
              <a:ext uri="{FF2B5EF4-FFF2-40B4-BE49-F238E27FC236}">
                <a16:creationId xmlns:a16="http://schemas.microsoft.com/office/drawing/2014/main" id="{28FF18A5-7B4E-4493-B38D-E732E033F82F}"/>
              </a:ext>
            </a:extLst>
          </p:cNvPr>
          <p:cNvSpPr/>
          <p:nvPr/>
        </p:nvSpPr>
        <p:spPr>
          <a:xfrm>
            <a:off x="8435598" y="2951507"/>
            <a:ext cx="1752042" cy="2177969"/>
          </a:xfrm>
          <a:prstGeom prst="rect">
            <a:avLst/>
          </a:prstGeom>
        </p:spPr>
        <p:txBody>
          <a:bodyPr wrap="square" lIns="0" tIns="0" rIns="0" bIns="0" anchor="t">
            <a:spAutoFit/>
          </a:bodyPr>
          <a:lstStyle/>
          <a:p>
            <a:pPr algn="ctr">
              <a:lnSpc>
                <a:spcPts val="1900"/>
              </a:lnSpc>
            </a:pPr>
            <a:r>
              <a:rPr lang="en-US" sz="1400" b="0" i="0" dirty="0">
                <a:solidFill>
                  <a:schemeClr val="bg1"/>
                </a:solidFill>
                <a:effectLst/>
                <a:latin typeface="Söhne"/>
              </a:rPr>
              <a:t>In the United States, nearly 40 percent of the population resides in high-population-density coastal regions, making them particularly susceptible to the impacts of sea level rise.</a:t>
            </a:r>
            <a:endParaRPr lang="en-US" sz="1400" dirty="0">
              <a:solidFill>
                <a:schemeClr val="bg1"/>
              </a:solidFill>
              <a:cs typeface="Segoe UI" panose="020B0502040204020203" pitchFamily="34" charset="0"/>
            </a:endParaRPr>
          </a:p>
        </p:txBody>
      </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6907539" y="2467759"/>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4695262" y="2522571"/>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pic>
        <p:nvPicPr>
          <p:cNvPr id="5" name="Graphic 4" descr="Wave outline">
            <a:extLst>
              <a:ext uri="{FF2B5EF4-FFF2-40B4-BE49-F238E27FC236}">
                <a16:creationId xmlns:a16="http://schemas.microsoft.com/office/drawing/2014/main" id="{E29BE133-135B-C883-7C3B-6C13EC7DC90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435855" y="2373260"/>
            <a:ext cx="578247" cy="578247"/>
          </a:xfrm>
          <a:prstGeom prst="rect">
            <a:avLst/>
          </a:prstGeom>
        </p:spPr>
      </p:pic>
      <p:pic>
        <p:nvPicPr>
          <p:cNvPr id="7" name="Graphic 6" descr="Group of people outline">
            <a:extLst>
              <a:ext uri="{FF2B5EF4-FFF2-40B4-BE49-F238E27FC236}">
                <a16:creationId xmlns:a16="http://schemas.microsoft.com/office/drawing/2014/main" id="{16364A06-8C11-C5A3-6AB4-17FC03CAE9D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97934" y="2102471"/>
            <a:ext cx="659199" cy="659199"/>
          </a:xfrm>
          <a:prstGeom prst="rect">
            <a:avLst/>
          </a:prstGeom>
        </p:spPr>
      </p:pic>
    </p:spTree>
    <p:extLst>
      <p:ext uri="{BB962C8B-B14F-4D97-AF65-F5344CB8AC3E}">
        <p14:creationId xmlns:p14="http://schemas.microsoft.com/office/powerpoint/2010/main" val="822569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a:lstStyle/>
          <a:p>
            <a:r>
              <a:rPr lang="en-US" dirty="0"/>
              <a:t>Project analysis slide 4</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9F23A462-D581-4451-A275-D8FA412E142C}"/>
              </a:ext>
              <a:ext uri="{C183D7F6-B498-43B3-948B-1728B52AA6E4}">
                <adec:decorative xmlns:adec="http://schemas.microsoft.com/office/drawing/2017/decorative" val="1"/>
              </a:ext>
            </a:extLst>
          </p:cNvPr>
          <p:cNvSpPr/>
          <p:nvPr/>
        </p:nvSpPr>
        <p:spPr>
          <a:xfrm>
            <a:off x="1723232" y="1786303"/>
            <a:ext cx="1587500" cy="1587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1" name="Oval 40">
            <a:extLst>
              <a:ext uri="{FF2B5EF4-FFF2-40B4-BE49-F238E27FC236}">
                <a16:creationId xmlns:a16="http://schemas.microsoft.com/office/drawing/2014/main" id="{3FAD125B-9A3B-49A4-B9EC-C8A6D3CF9CBF}"/>
              </a:ext>
              <a:ext uri="{C183D7F6-B498-43B3-948B-1728B52AA6E4}">
                <adec:decorative xmlns:adec="http://schemas.microsoft.com/office/drawing/2017/decorative" val="1"/>
              </a:ext>
            </a:extLst>
          </p:cNvPr>
          <p:cNvSpPr/>
          <p:nvPr/>
        </p:nvSpPr>
        <p:spPr>
          <a:xfrm>
            <a:off x="1723232" y="4071326"/>
            <a:ext cx="1587500" cy="1587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233E4AB5-6FC1-4454-9421-850EF5A4ADF3}"/>
              </a:ext>
              <a:ext uri="{C183D7F6-B498-43B3-948B-1728B52AA6E4}">
                <adec:decorative xmlns:adec="http://schemas.microsoft.com/office/drawing/2017/decorative" val="1"/>
              </a:ext>
            </a:extLst>
          </p:cNvPr>
          <p:cNvSpPr/>
          <p:nvPr/>
        </p:nvSpPr>
        <p:spPr>
          <a:xfrm>
            <a:off x="4109244" y="2928814"/>
            <a:ext cx="1587500" cy="15875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40123448-0B37-4226-B26C-A3081E6142FF}"/>
              </a:ext>
              <a:ext uri="{C183D7F6-B498-43B3-948B-1728B52AA6E4}">
                <adec:decorative xmlns:adec="http://schemas.microsoft.com/office/drawing/2017/decorative" val="1"/>
              </a:ext>
            </a:extLst>
          </p:cNvPr>
          <p:cNvSpPr/>
          <p:nvPr/>
        </p:nvSpPr>
        <p:spPr>
          <a:xfrm>
            <a:off x="6495256" y="2928814"/>
            <a:ext cx="1587500" cy="15875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355211EE-8286-42CD-A4AF-EDD1186B28A3}"/>
              </a:ext>
              <a:ext uri="{C183D7F6-B498-43B3-948B-1728B52AA6E4}">
                <adec:decorative xmlns:adec="http://schemas.microsoft.com/office/drawing/2017/decorative" val="1"/>
              </a:ext>
            </a:extLst>
          </p:cNvPr>
          <p:cNvSpPr/>
          <p:nvPr/>
        </p:nvSpPr>
        <p:spPr>
          <a:xfrm>
            <a:off x="8881268" y="2928814"/>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Oval 75">
            <a:extLst>
              <a:ext uri="{FF2B5EF4-FFF2-40B4-BE49-F238E27FC236}">
                <a16:creationId xmlns:a16="http://schemas.microsoft.com/office/drawing/2014/main" id="{D3287700-63E7-4098-B825-B123C11134C1}"/>
              </a:ext>
              <a:ext uri="{C183D7F6-B498-43B3-948B-1728B52AA6E4}">
                <adec:decorative xmlns:adec="http://schemas.microsoft.com/office/drawing/2017/decorative" val="1"/>
              </a:ext>
            </a:extLst>
          </p:cNvPr>
          <p:cNvSpPr/>
          <p:nvPr/>
        </p:nvSpPr>
        <p:spPr>
          <a:xfrm>
            <a:off x="8881268" y="1107833"/>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Oval 76">
            <a:extLst>
              <a:ext uri="{FF2B5EF4-FFF2-40B4-BE49-F238E27FC236}">
                <a16:creationId xmlns:a16="http://schemas.microsoft.com/office/drawing/2014/main" id="{69943F00-C6CB-4F10-A02B-801F37984D43}"/>
              </a:ext>
              <a:ext uri="{C183D7F6-B498-43B3-948B-1728B52AA6E4}">
                <adec:decorative xmlns:adec="http://schemas.microsoft.com/office/drawing/2017/decorative" val="1"/>
              </a:ext>
            </a:extLst>
          </p:cNvPr>
          <p:cNvSpPr/>
          <p:nvPr/>
        </p:nvSpPr>
        <p:spPr>
          <a:xfrm>
            <a:off x="8881268" y="4749795"/>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Connector: Elbow 9">
            <a:extLst>
              <a:ext uri="{FF2B5EF4-FFF2-40B4-BE49-F238E27FC236}">
                <a16:creationId xmlns:a16="http://schemas.microsoft.com/office/drawing/2014/main" id="{78C71AAC-D0D2-4BBF-B302-54163A284EC6}"/>
              </a:ext>
              <a:ext uri="{C183D7F6-B498-43B3-948B-1728B52AA6E4}">
                <adec:decorative xmlns:adec="http://schemas.microsoft.com/office/drawing/2017/decorative" val="1"/>
              </a:ext>
            </a:extLst>
          </p:cNvPr>
          <p:cNvCxnSpPr>
            <a:stCxn id="3" idx="6"/>
            <a:endCxn id="41" idx="6"/>
          </p:cNvCxnSpPr>
          <p:nvPr/>
        </p:nvCxnSpPr>
        <p:spPr>
          <a:xfrm>
            <a:off x="3310732" y="2580053"/>
            <a:ext cx="12700" cy="2285023"/>
          </a:xfrm>
          <a:prstGeom prst="bentConnector3">
            <a:avLst>
              <a:gd name="adj1" fmla="val 1800000"/>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31AB5AC-284A-472B-B8E5-2F198F4E96D7}"/>
              </a:ext>
              <a:ext uri="{C183D7F6-B498-43B3-948B-1728B52AA6E4}">
                <adec:decorative xmlns:adec="http://schemas.microsoft.com/office/drawing/2017/decorative" val="1"/>
              </a:ext>
            </a:extLst>
          </p:cNvPr>
          <p:cNvCxnSpPr>
            <a:cxnSpLocks/>
            <a:endCxn id="42" idx="2"/>
          </p:cNvCxnSpPr>
          <p:nvPr/>
        </p:nvCxnSpPr>
        <p:spPr>
          <a:xfrm>
            <a:off x="3540125" y="3722564"/>
            <a:ext cx="569119"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91394D4E-BC7A-418D-B233-6C374456AEAE}"/>
              </a:ext>
              <a:ext uri="{C183D7F6-B498-43B3-948B-1728B52AA6E4}">
                <adec:decorative xmlns:adec="http://schemas.microsoft.com/office/drawing/2017/decorative" val="1"/>
              </a:ext>
            </a:extLst>
          </p:cNvPr>
          <p:cNvCxnSpPr>
            <a:cxnSpLocks/>
            <a:stCxn id="42" idx="6"/>
            <a:endCxn id="73" idx="2"/>
          </p:cNvCxnSpPr>
          <p:nvPr/>
        </p:nvCxnSpPr>
        <p:spPr>
          <a:xfrm>
            <a:off x="5696744" y="3722564"/>
            <a:ext cx="798512"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61AAA85B-D8C7-43BE-844A-625265015123}"/>
              </a:ext>
              <a:ext uri="{C183D7F6-B498-43B3-948B-1728B52AA6E4}">
                <adec:decorative xmlns:adec="http://schemas.microsoft.com/office/drawing/2017/decorative" val="1"/>
              </a:ext>
            </a:extLst>
          </p:cNvPr>
          <p:cNvCxnSpPr>
            <a:cxnSpLocks/>
            <a:stCxn id="73" idx="6"/>
            <a:endCxn id="75" idx="2"/>
          </p:cNvCxnSpPr>
          <p:nvPr/>
        </p:nvCxnSpPr>
        <p:spPr>
          <a:xfrm>
            <a:off x="8082756" y="3722564"/>
            <a:ext cx="798512"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4741AA56-D9ED-492E-8385-5CB8274B1286}"/>
              </a:ext>
              <a:ext uri="{C183D7F6-B498-43B3-948B-1728B52AA6E4}">
                <adec:decorative xmlns:adec="http://schemas.microsoft.com/office/drawing/2017/decorative" val="1"/>
              </a:ext>
            </a:extLst>
          </p:cNvPr>
          <p:cNvCxnSpPr>
            <a:stCxn id="76" idx="2"/>
            <a:endCxn id="77" idx="2"/>
          </p:cNvCxnSpPr>
          <p:nvPr/>
        </p:nvCxnSpPr>
        <p:spPr>
          <a:xfrm rot="10800000" flipV="1">
            <a:off x="8881268" y="1901583"/>
            <a:ext cx="12700" cy="3641962"/>
          </a:xfrm>
          <a:prstGeom prst="bentConnector3">
            <a:avLst>
              <a:gd name="adj1" fmla="val 1800000"/>
            </a:avLst>
          </a:prstGeom>
          <a:ln w="22225">
            <a:solidFill>
              <a:schemeClr val="tx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6BEBF752-C33D-4EC4-8210-F7B1D3A10097}"/>
              </a:ext>
            </a:extLst>
          </p:cNvPr>
          <p:cNvSpPr/>
          <p:nvPr/>
        </p:nvSpPr>
        <p:spPr>
          <a:xfrm>
            <a:off x="1831182" y="2333832"/>
            <a:ext cx="1371600" cy="492443"/>
          </a:xfrm>
          <a:prstGeom prst="rect">
            <a:avLst/>
          </a:prstGeom>
        </p:spPr>
        <p:txBody>
          <a:bodyPr wrap="square" lIns="0" tIns="0" rIns="0" bIns="0" anchor="ctr">
            <a:spAutoFit/>
          </a:bodyPr>
          <a:lstStyle/>
          <a:p>
            <a:pPr algn="ctr"/>
            <a:r>
              <a:rPr lang="en-US" sz="1600" dirty="0">
                <a:solidFill>
                  <a:schemeClr val="bg1"/>
                </a:solidFill>
              </a:rPr>
              <a:t>Management Objectives</a:t>
            </a:r>
          </a:p>
        </p:txBody>
      </p:sp>
      <p:sp>
        <p:nvSpPr>
          <p:cNvPr id="81" name="Rectangle 80">
            <a:extLst>
              <a:ext uri="{FF2B5EF4-FFF2-40B4-BE49-F238E27FC236}">
                <a16:creationId xmlns:a16="http://schemas.microsoft.com/office/drawing/2014/main" id="{D4EC02E4-F054-4111-9038-AE0BDA4C8060}"/>
              </a:ext>
            </a:extLst>
          </p:cNvPr>
          <p:cNvSpPr/>
          <p:nvPr/>
        </p:nvSpPr>
        <p:spPr>
          <a:xfrm>
            <a:off x="1831182" y="4618854"/>
            <a:ext cx="1371600" cy="492443"/>
          </a:xfrm>
          <a:prstGeom prst="rect">
            <a:avLst/>
          </a:prstGeom>
        </p:spPr>
        <p:txBody>
          <a:bodyPr wrap="square" lIns="0" tIns="0" rIns="0" bIns="0" anchor="ctr">
            <a:spAutoFit/>
          </a:bodyPr>
          <a:lstStyle/>
          <a:p>
            <a:pPr algn="ctr"/>
            <a:r>
              <a:rPr lang="en-US" sz="1600" dirty="0">
                <a:solidFill>
                  <a:schemeClr val="bg1"/>
                </a:solidFill>
              </a:rPr>
              <a:t>Customer Objectives</a:t>
            </a:r>
          </a:p>
        </p:txBody>
      </p:sp>
      <p:sp>
        <p:nvSpPr>
          <p:cNvPr id="82" name="Rectangle 81">
            <a:extLst>
              <a:ext uri="{FF2B5EF4-FFF2-40B4-BE49-F238E27FC236}">
                <a16:creationId xmlns:a16="http://schemas.microsoft.com/office/drawing/2014/main" id="{9771041D-83B6-4693-BC25-25AABB3CE3BF}"/>
              </a:ext>
            </a:extLst>
          </p:cNvPr>
          <p:cNvSpPr/>
          <p:nvPr/>
        </p:nvSpPr>
        <p:spPr>
          <a:xfrm>
            <a:off x="4217194" y="3476343"/>
            <a:ext cx="1371600" cy="492443"/>
          </a:xfrm>
          <a:prstGeom prst="rect">
            <a:avLst/>
          </a:prstGeom>
        </p:spPr>
        <p:txBody>
          <a:bodyPr wrap="square" lIns="0" tIns="0" rIns="0" bIns="0" anchor="ctr">
            <a:spAutoFit/>
          </a:bodyPr>
          <a:lstStyle/>
          <a:p>
            <a:pPr algn="ctr"/>
            <a:r>
              <a:rPr lang="en-US" sz="1600" dirty="0">
                <a:solidFill>
                  <a:schemeClr val="bg1"/>
                </a:solidFill>
              </a:rPr>
              <a:t>Project Objectives</a:t>
            </a:r>
          </a:p>
        </p:txBody>
      </p:sp>
      <p:sp>
        <p:nvSpPr>
          <p:cNvPr id="83" name="Rectangle 82">
            <a:extLst>
              <a:ext uri="{FF2B5EF4-FFF2-40B4-BE49-F238E27FC236}">
                <a16:creationId xmlns:a16="http://schemas.microsoft.com/office/drawing/2014/main" id="{9F6EE26A-3174-49AD-900E-08C045755F3C}"/>
              </a:ext>
            </a:extLst>
          </p:cNvPr>
          <p:cNvSpPr/>
          <p:nvPr/>
        </p:nvSpPr>
        <p:spPr>
          <a:xfrm>
            <a:off x="6607968" y="3476343"/>
            <a:ext cx="1371600" cy="492443"/>
          </a:xfrm>
          <a:prstGeom prst="rect">
            <a:avLst/>
          </a:prstGeom>
        </p:spPr>
        <p:txBody>
          <a:bodyPr wrap="square" lIns="0" tIns="0" rIns="0" bIns="0" anchor="ctr">
            <a:spAutoFit/>
          </a:bodyPr>
          <a:lstStyle/>
          <a:p>
            <a:pPr algn="ctr"/>
            <a:r>
              <a:rPr lang="en-US" sz="1600" dirty="0">
                <a:solidFill>
                  <a:schemeClr val="bg1"/>
                </a:solidFill>
              </a:rPr>
              <a:t>Implementation Plan</a:t>
            </a:r>
          </a:p>
        </p:txBody>
      </p:sp>
      <p:sp>
        <p:nvSpPr>
          <p:cNvPr id="84" name="Rectangle 83">
            <a:extLst>
              <a:ext uri="{FF2B5EF4-FFF2-40B4-BE49-F238E27FC236}">
                <a16:creationId xmlns:a16="http://schemas.microsoft.com/office/drawing/2014/main" id="{3B69453F-B845-4467-8C29-7A6677641EC0}"/>
              </a:ext>
            </a:extLst>
          </p:cNvPr>
          <p:cNvSpPr/>
          <p:nvPr/>
        </p:nvSpPr>
        <p:spPr>
          <a:xfrm>
            <a:off x="8989218" y="3599454"/>
            <a:ext cx="1371600" cy="246221"/>
          </a:xfrm>
          <a:prstGeom prst="rect">
            <a:avLst/>
          </a:prstGeom>
        </p:spPr>
        <p:txBody>
          <a:bodyPr wrap="square" lIns="0" tIns="0" rIns="0" bIns="0" anchor="ctr">
            <a:spAutoFit/>
          </a:bodyPr>
          <a:lstStyle/>
          <a:p>
            <a:pPr algn="ctr"/>
            <a:r>
              <a:rPr lang="en-US" sz="1600" dirty="0">
                <a:solidFill>
                  <a:schemeClr val="bg1"/>
                </a:solidFill>
              </a:rPr>
              <a:t>Schedules</a:t>
            </a:r>
          </a:p>
        </p:txBody>
      </p:sp>
      <p:sp>
        <p:nvSpPr>
          <p:cNvPr id="85" name="Rectangle 84">
            <a:extLst>
              <a:ext uri="{FF2B5EF4-FFF2-40B4-BE49-F238E27FC236}">
                <a16:creationId xmlns:a16="http://schemas.microsoft.com/office/drawing/2014/main" id="{C7CFAFBF-6B2A-49A8-ADCE-FD94A08C87B3}"/>
              </a:ext>
            </a:extLst>
          </p:cNvPr>
          <p:cNvSpPr/>
          <p:nvPr/>
        </p:nvSpPr>
        <p:spPr>
          <a:xfrm>
            <a:off x="8989218" y="1778472"/>
            <a:ext cx="1371600" cy="246221"/>
          </a:xfrm>
          <a:prstGeom prst="rect">
            <a:avLst/>
          </a:prstGeom>
        </p:spPr>
        <p:txBody>
          <a:bodyPr wrap="square" lIns="0" tIns="0" rIns="0" bIns="0" anchor="ctr">
            <a:spAutoFit/>
          </a:bodyPr>
          <a:lstStyle/>
          <a:p>
            <a:pPr algn="ctr"/>
            <a:r>
              <a:rPr lang="en-US" sz="1600" dirty="0">
                <a:solidFill>
                  <a:schemeClr val="bg1"/>
                </a:solidFill>
              </a:rPr>
              <a:t>Tasks</a:t>
            </a:r>
          </a:p>
        </p:txBody>
      </p:sp>
      <p:sp>
        <p:nvSpPr>
          <p:cNvPr id="86" name="Rectangle 85">
            <a:extLst>
              <a:ext uri="{FF2B5EF4-FFF2-40B4-BE49-F238E27FC236}">
                <a16:creationId xmlns:a16="http://schemas.microsoft.com/office/drawing/2014/main" id="{6B499F5E-706B-4272-818B-C87149038662}"/>
              </a:ext>
            </a:extLst>
          </p:cNvPr>
          <p:cNvSpPr/>
          <p:nvPr/>
        </p:nvSpPr>
        <p:spPr>
          <a:xfrm>
            <a:off x="8989218" y="5420435"/>
            <a:ext cx="1371600" cy="246221"/>
          </a:xfrm>
          <a:prstGeom prst="rect">
            <a:avLst/>
          </a:prstGeom>
        </p:spPr>
        <p:txBody>
          <a:bodyPr wrap="square" lIns="0" tIns="0" rIns="0" bIns="0" anchor="ctr">
            <a:spAutoFit/>
          </a:bodyPr>
          <a:lstStyle/>
          <a:p>
            <a:pPr algn="ctr"/>
            <a:r>
              <a:rPr lang="en-US" sz="1600" dirty="0">
                <a:solidFill>
                  <a:schemeClr val="bg1"/>
                </a:solidFill>
              </a:rPr>
              <a:t>Resources</a:t>
            </a:r>
          </a:p>
        </p:txBody>
      </p:sp>
      <p:sp>
        <p:nvSpPr>
          <p:cNvPr id="90" name="Rectangle 89">
            <a:extLst>
              <a:ext uri="{FF2B5EF4-FFF2-40B4-BE49-F238E27FC236}">
                <a16:creationId xmlns:a16="http://schemas.microsoft.com/office/drawing/2014/main" id="{79B46693-ED1F-429F-9B11-2794939E3B99}"/>
              </a:ext>
            </a:extLst>
          </p:cNvPr>
          <p:cNvSpPr/>
          <p:nvPr/>
        </p:nvSpPr>
        <p:spPr>
          <a:xfrm>
            <a:off x="6614715" y="4631549"/>
            <a:ext cx="1348582" cy="467051"/>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91" name="Rectangle 90">
            <a:extLst>
              <a:ext uri="{FF2B5EF4-FFF2-40B4-BE49-F238E27FC236}">
                <a16:creationId xmlns:a16="http://schemas.microsoft.com/office/drawing/2014/main" id="{0F8D1DEA-0363-4C10-925D-1D68E14CCEF4}"/>
              </a:ext>
            </a:extLst>
          </p:cNvPr>
          <p:cNvSpPr/>
          <p:nvPr/>
        </p:nvSpPr>
        <p:spPr>
          <a:xfrm>
            <a:off x="4228703" y="4631549"/>
            <a:ext cx="1348582" cy="467051"/>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87" name="Rectangle 86">
            <a:extLst>
              <a:ext uri="{FF2B5EF4-FFF2-40B4-BE49-F238E27FC236}">
                <a16:creationId xmlns:a16="http://schemas.microsoft.com/office/drawing/2014/main" id="{D927301F-4FAD-47A6-987B-1D9C411B7CC1}"/>
              </a:ext>
            </a:extLst>
          </p:cNvPr>
          <p:cNvSpPr/>
          <p:nvPr/>
        </p:nvSpPr>
        <p:spPr>
          <a:xfrm>
            <a:off x="10576718" y="1668058"/>
            <a:ext cx="1348582" cy="467051"/>
          </a:xfrm>
          <a:prstGeom prst="rect">
            <a:avLst/>
          </a:prstGeom>
        </p:spPr>
        <p:txBody>
          <a:bodyPr wrap="square" lIns="0" tIns="0" rIns="0" bIns="0" anchor="ctr">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88" name="Rectangle 87">
            <a:extLst>
              <a:ext uri="{FF2B5EF4-FFF2-40B4-BE49-F238E27FC236}">
                <a16:creationId xmlns:a16="http://schemas.microsoft.com/office/drawing/2014/main" id="{481D58D3-87D7-4D40-B59F-7F751F117F96}"/>
              </a:ext>
            </a:extLst>
          </p:cNvPr>
          <p:cNvSpPr/>
          <p:nvPr/>
        </p:nvSpPr>
        <p:spPr>
          <a:xfrm>
            <a:off x="10576718" y="3489039"/>
            <a:ext cx="1348582" cy="467051"/>
          </a:xfrm>
          <a:prstGeom prst="rect">
            <a:avLst/>
          </a:prstGeom>
        </p:spPr>
        <p:txBody>
          <a:bodyPr wrap="square" lIns="0" tIns="0" rIns="0" bIns="0" anchor="ctr">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89" name="Rectangle 88">
            <a:extLst>
              <a:ext uri="{FF2B5EF4-FFF2-40B4-BE49-F238E27FC236}">
                <a16:creationId xmlns:a16="http://schemas.microsoft.com/office/drawing/2014/main" id="{AAC2972F-490F-4F2F-8A08-930B8C850374}"/>
              </a:ext>
            </a:extLst>
          </p:cNvPr>
          <p:cNvSpPr/>
          <p:nvPr/>
        </p:nvSpPr>
        <p:spPr>
          <a:xfrm>
            <a:off x="10576718" y="5310019"/>
            <a:ext cx="1348582" cy="467051"/>
          </a:xfrm>
          <a:prstGeom prst="rect">
            <a:avLst/>
          </a:prstGeom>
        </p:spPr>
        <p:txBody>
          <a:bodyPr wrap="square" lIns="0" tIns="0" rIns="0" bIns="0" anchor="ctr">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92" name="Rectangle 91">
            <a:extLst>
              <a:ext uri="{FF2B5EF4-FFF2-40B4-BE49-F238E27FC236}">
                <a16:creationId xmlns:a16="http://schemas.microsoft.com/office/drawing/2014/main" id="{A69BDC62-882D-49FD-B60A-05F493B04723}"/>
              </a:ext>
            </a:extLst>
          </p:cNvPr>
          <p:cNvSpPr/>
          <p:nvPr/>
        </p:nvSpPr>
        <p:spPr>
          <a:xfrm>
            <a:off x="266700" y="2346528"/>
            <a:ext cx="1348582" cy="467051"/>
          </a:xfrm>
          <a:prstGeom prst="rect">
            <a:avLst/>
          </a:prstGeom>
        </p:spPr>
        <p:txBody>
          <a:bodyPr wrap="square" lIns="0" tIns="0" rIns="0" bIns="0" anchor="ctr">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93" name="Rectangle 92">
            <a:extLst>
              <a:ext uri="{FF2B5EF4-FFF2-40B4-BE49-F238E27FC236}">
                <a16:creationId xmlns:a16="http://schemas.microsoft.com/office/drawing/2014/main" id="{FC109BEC-95E0-4EA0-B65C-A8353481F394}"/>
              </a:ext>
            </a:extLst>
          </p:cNvPr>
          <p:cNvSpPr/>
          <p:nvPr/>
        </p:nvSpPr>
        <p:spPr>
          <a:xfrm>
            <a:off x="266700" y="4631551"/>
            <a:ext cx="1348582" cy="467051"/>
          </a:xfrm>
          <a:prstGeom prst="rect">
            <a:avLst/>
          </a:prstGeom>
        </p:spPr>
        <p:txBody>
          <a:bodyPr wrap="square" lIns="0" tIns="0" rIns="0" bIns="0" anchor="ctr">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Tree>
    <p:extLst>
      <p:ext uri="{BB962C8B-B14F-4D97-AF65-F5344CB8AC3E}">
        <p14:creationId xmlns:p14="http://schemas.microsoft.com/office/powerpoint/2010/main" val="843768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4673A57-8C07-453C-8611-1D99E8CDE141}"/>
              </a:ext>
              <a:ext uri="{C183D7F6-B498-43B3-948B-1728B52AA6E4}">
                <adec:decorative xmlns:adec="http://schemas.microsoft.com/office/drawing/2017/decorative" val="1"/>
              </a:ext>
            </a:extLst>
          </p:cNvPr>
          <p:cNvSpPr/>
          <p:nvPr/>
        </p:nvSpPr>
        <p:spPr>
          <a:xfrm>
            <a:off x="0" y="990601"/>
            <a:ext cx="12192000" cy="351366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7" name="Chart 6" descr="Chart.">
            <a:extLst>
              <a:ext uri="{FF2B5EF4-FFF2-40B4-BE49-F238E27FC236}">
                <a16:creationId xmlns:a16="http://schemas.microsoft.com/office/drawing/2014/main" id="{686C4999-06C3-490E-B7B9-866B1D0D975E}"/>
              </a:ext>
            </a:extLst>
          </p:cNvPr>
          <p:cNvGraphicFramePr/>
          <p:nvPr>
            <p:extLst>
              <p:ext uri="{D42A27DB-BD31-4B8C-83A1-F6EECF244321}">
                <p14:modId xmlns:p14="http://schemas.microsoft.com/office/powerpoint/2010/main" val="1669649997"/>
              </p:ext>
            </p:extLst>
          </p:nvPr>
        </p:nvGraphicFramePr>
        <p:xfrm>
          <a:off x="654050" y="1075266"/>
          <a:ext cx="10883900" cy="3344334"/>
        </p:xfrm>
        <a:graphic>
          <a:graphicData uri="http://schemas.openxmlformats.org/drawingml/2006/chart">
            <c:chart xmlns:c="http://schemas.openxmlformats.org/drawingml/2006/chart" xmlns:r="http://schemas.openxmlformats.org/officeDocument/2006/relationships" r:id="rId3"/>
          </a:graphicData>
        </a:graphic>
      </p:graphicFrame>
      <p:cxnSp>
        <p:nvCxnSpPr>
          <p:cNvPr id="15" name="Straight Connector 14">
            <a:extLst>
              <a:ext uri="{FF2B5EF4-FFF2-40B4-BE49-F238E27FC236}">
                <a16:creationId xmlns:a16="http://schemas.microsoft.com/office/drawing/2014/main" id="{6516ABC0-EF46-4159-B4CF-45B14EA929B3}"/>
              </a:ext>
              <a:ext uri="{C183D7F6-B498-43B3-948B-1728B52AA6E4}">
                <adec:decorative xmlns:adec="http://schemas.microsoft.com/office/drawing/2017/decorative" val="1"/>
              </a:ext>
            </a:extLst>
          </p:cNvPr>
          <p:cNvCxnSpPr/>
          <p:nvPr/>
        </p:nvCxnSpPr>
        <p:spPr>
          <a:xfrm>
            <a:off x="4152902" y="4879971"/>
            <a:ext cx="0" cy="1206500"/>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1E755E2-4A99-478A-BBEF-ACE16BEBFCB7}"/>
              </a:ext>
              <a:ext uri="{C183D7F6-B498-43B3-948B-1728B52AA6E4}">
                <adec:decorative xmlns:adec="http://schemas.microsoft.com/office/drawing/2017/decorative" val="1"/>
              </a:ext>
            </a:extLst>
          </p:cNvPr>
          <p:cNvCxnSpPr/>
          <p:nvPr/>
        </p:nvCxnSpPr>
        <p:spPr>
          <a:xfrm>
            <a:off x="8039100" y="4879971"/>
            <a:ext cx="0" cy="1206500"/>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51613421-44EB-4EA7-89AE-D8972D473414}"/>
              </a:ext>
            </a:extLst>
          </p:cNvPr>
          <p:cNvSpPr/>
          <p:nvPr/>
        </p:nvSpPr>
        <p:spPr>
          <a:xfrm>
            <a:off x="838205" y="5521007"/>
            <a:ext cx="274319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a:t>
            </a:r>
          </a:p>
        </p:txBody>
      </p:sp>
      <p:sp>
        <p:nvSpPr>
          <p:cNvPr id="44" name="Rectangle 43">
            <a:extLst>
              <a:ext uri="{FF2B5EF4-FFF2-40B4-BE49-F238E27FC236}">
                <a16:creationId xmlns:a16="http://schemas.microsoft.com/office/drawing/2014/main" id="{71E47AC8-8358-4724-91F8-0D1B21FC5F47}"/>
              </a:ext>
            </a:extLst>
          </p:cNvPr>
          <p:cNvSpPr/>
          <p:nvPr/>
        </p:nvSpPr>
        <p:spPr>
          <a:xfrm>
            <a:off x="838205" y="5000266"/>
            <a:ext cx="2743195" cy="492443"/>
          </a:xfrm>
          <a:prstGeom prst="rect">
            <a:avLst/>
          </a:prstGeom>
        </p:spPr>
        <p:txBody>
          <a:bodyPr wrap="square" lIns="0" tIns="0" rIns="0" bIns="0" anchor="t">
            <a:spAutoFit/>
          </a:bodyPr>
          <a:lstStyle/>
          <a:p>
            <a:r>
              <a:rPr lang="en-US" sz="3200" dirty="0">
                <a:solidFill>
                  <a:schemeClr val="accent3">
                    <a:lumMod val="75000"/>
                  </a:schemeClr>
                </a:solidFill>
                <a:cs typeface="Segoe UI" panose="020B0502040204020203" pitchFamily="34" charset="0"/>
              </a:rPr>
              <a:t>5,980</a:t>
            </a:r>
          </a:p>
        </p:txBody>
      </p:sp>
      <p:sp>
        <p:nvSpPr>
          <p:cNvPr id="45" name="Rectangle 44">
            <a:extLst>
              <a:ext uri="{FF2B5EF4-FFF2-40B4-BE49-F238E27FC236}">
                <a16:creationId xmlns:a16="http://schemas.microsoft.com/office/drawing/2014/main" id="{69F7E025-DDEC-4748-AAE9-9FA2A4BF1E49}"/>
              </a:ext>
            </a:extLst>
          </p:cNvPr>
          <p:cNvSpPr/>
          <p:nvPr/>
        </p:nvSpPr>
        <p:spPr>
          <a:xfrm>
            <a:off x="838205" y="4748574"/>
            <a:ext cx="2743195" cy="223394"/>
          </a:xfrm>
          <a:prstGeom prst="rect">
            <a:avLst/>
          </a:prstGeom>
        </p:spPr>
        <p:txBody>
          <a:bodyPr wrap="square" lIns="0" tIns="0" rIns="0" bIns="0" anchor="t">
            <a:spAutoFit/>
          </a:bodyPr>
          <a:lstStyle/>
          <a:p>
            <a:pPr>
              <a:lnSpc>
                <a:spcPts val="1900"/>
              </a:lnSpc>
            </a:pPr>
            <a:r>
              <a:rPr lang="en-US" sz="1400" b="1" dirty="0">
                <a:solidFill>
                  <a:schemeClr val="accent3">
                    <a:lumMod val="75000"/>
                  </a:schemeClr>
                </a:solidFill>
                <a:latin typeface="+mj-lt"/>
                <a:cs typeface="Segoe UI" panose="020B0502040204020203" pitchFamily="34" charset="0"/>
              </a:rPr>
              <a:t>LOREM IPSUM</a:t>
            </a:r>
          </a:p>
        </p:txBody>
      </p:sp>
      <p:sp>
        <p:nvSpPr>
          <p:cNvPr id="46" name="Rectangle 45">
            <a:extLst>
              <a:ext uri="{FF2B5EF4-FFF2-40B4-BE49-F238E27FC236}">
                <a16:creationId xmlns:a16="http://schemas.microsoft.com/office/drawing/2014/main" id="{84176128-6116-4C3C-9CC3-394E6E116762}"/>
              </a:ext>
            </a:extLst>
          </p:cNvPr>
          <p:cNvSpPr/>
          <p:nvPr/>
        </p:nvSpPr>
        <p:spPr>
          <a:xfrm>
            <a:off x="4724403" y="5521007"/>
            <a:ext cx="274319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a:t>
            </a:r>
          </a:p>
        </p:txBody>
      </p:sp>
      <p:sp>
        <p:nvSpPr>
          <p:cNvPr id="47" name="Rectangle 46">
            <a:extLst>
              <a:ext uri="{FF2B5EF4-FFF2-40B4-BE49-F238E27FC236}">
                <a16:creationId xmlns:a16="http://schemas.microsoft.com/office/drawing/2014/main" id="{839BCDE9-6CF8-45EE-BFA1-6E32ED5C240E}"/>
              </a:ext>
            </a:extLst>
          </p:cNvPr>
          <p:cNvSpPr/>
          <p:nvPr/>
        </p:nvSpPr>
        <p:spPr>
          <a:xfrm>
            <a:off x="4724403" y="5000266"/>
            <a:ext cx="2743195" cy="492443"/>
          </a:xfrm>
          <a:prstGeom prst="rect">
            <a:avLst/>
          </a:prstGeom>
        </p:spPr>
        <p:txBody>
          <a:bodyPr wrap="square" lIns="0" tIns="0" rIns="0" bIns="0" anchor="t">
            <a:spAutoFit/>
          </a:bodyPr>
          <a:lstStyle/>
          <a:p>
            <a:r>
              <a:rPr lang="en-US" sz="3200" dirty="0">
                <a:solidFill>
                  <a:schemeClr val="accent4">
                    <a:lumMod val="75000"/>
                  </a:schemeClr>
                </a:solidFill>
                <a:cs typeface="Segoe UI" panose="020B0502040204020203" pitchFamily="34" charset="0"/>
              </a:rPr>
              <a:t>-1.19</a:t>
            </a:r>
          </a:p>
        </p:txBody>
      </p:sp>
      <p:sp>
        <p:nvSpPr>
          <p:cNvPr id="48" name="Rectangle 47">
            <a:extLst>
              <a:ext uri="{FF2B5EF4-FFF2-40B4-BE49-F238E27FC236}">
                <a16:creationId xmlns:a16="http://schemas.microsoft.com/office/drawing/2014/main" id="{7DDB637A-4822-4FE9-8AEA-11DEA7859049}"/>
              </a:ext>
            </a:extLst>
          </p:cNvPr>
          <p:cNvSpPr/>
          <p:nvPr/>
        </p:nvSpPr>
        <p:spPr>
          <a:xfrm>
            <a:off x="4724403" y="4748574"/>
            <a:ext cx="2743195" cy="223394"/>
          </a:xfrm>
          <a:prstGeom prst="rect">
            <a:avLst/>
          </a:prstGeom>
        </p:spPr>
        <p:txBody>
          <a:bodyPr wrap="square" lIns="0" tIns="0" rIns="0" bIns="0" anchor="t">
            <a:spAutoFit/>
          </a:bodyPr>
          <a:lstStyle/>
          <a:p>
            <a:pPr>
              <a:lnSpc>
                <a:spcPts val="1900"/>
              </a:lnSpc>
            </a:pPr>
            <a:r>
              <a:rPr lang="en-US" sz="1400" b="1" dirty="0">
                <a:solidFill>
                  <a:schemeClr val="accent4">
                    <a:lumMod val="75000"/>
                  </a:schemeClr>
                </a:solidFill>
                <a:latin typeface="+mj-lt"/>
                <a:cs typeface="Segoe UI" panose="020B0502040204020203" pitchFamily="34" charset="0"/>
              </a:rPr>
              <a:t>LOREM IPSUM</a:t>
            </a:r>
          </a:p>
        </p:txBody>
      </p:sp>
      <p:sp>
        <p:nvSpPr>
          <p:cNvPr id="49" name="Rectangle 48">
            <a:extLst>
              <a:ext uri="{FF2B5EF4-FFF2-40B4-BE49-F238E27FC236}">
                <a16:creationId xmlns:a16="http://schemas.microsoft.com/office/drawing/2014/main" id="{7FA68D61-8BDC-4C14-9F0D-CF0C946CD30A}"/>
              </a:ext>
            </a:extLst>
          </p:cNvPr>
          <p:cNvSpPr/>
          <p:nvPr/>
        </p:nvSpPr>
        <p:spPr>
          <a:xfrm>
            <a:off x="8610600" y="5521007"/>
            <a:ext cx="274319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a:t>
            </a:r>
          </a:p>
        </p:txBody>
      </p:sp>
      <p:sp>
        <p:nvSpPr>
          <p:cNvPr id="50" name="Rectangle 49">
            <a:extLst>
              <a:ext uri="{FF2B5EF4-FFF2-40B4-BE49-F238E27FC236}">
                <a16:creationId xmlns:a16="http://schemas.microsoft.com/office/drawing/2014/main" id="{B164A1DA-19AA-4A0C-9ED2-92A9346B807A}"/>
              </a:ext>
            </a:extLst>
          </p:cNvPr>
          <p:cNvSpPr/>
          <p:nvPr/>
        </p:nvSpPr>
        <p:spPr>
          <a:xfrm>
            <a:off x="8610600" y="5000266"/>
            <a:ext cx="2743195" cy="492443"/>
          </a:xfrm>
          <a:prstGeom prst="rect">
            <a:avLst/>
          </a:prstGeom>
        </p:spPr>
        <p:txBody>
          <a:bodyPr wrap="square" lIns="0" tIns="0" rIns="0" bIns="0" anchor="t">
            <a:spAutoFit/>
          </a:bodyPr>
          <a:lstStyle/>
          <a:p>
            <a:r>
              <a:rPr lang="en-US" sz="3200" dirty="0">
                <a:solidFill>
                  <a:schemeClr val="tx1">
                    <a:lumMod val="75000"/>
                    <a:lumOff val="25000"/>
                  </a:schemeClr>
                </a:solidFill>
                <a:cs typeface="Segoe UI" panose="020B0502040204020203" pitchFamily="34" charset="0"/>
              </a:rPr>
              <a:t>$ 113,200.50</a:t>
            </a:r>
          </a:p>
        </p:txBody>
      </p:sp>
      <p:sp>
        <p:nvSpPr>
          <p:cNvPr id="51" name="Rectangle 50">
            <a:extLst>
              <a:ext uri="{FF2B5EF4-FFF2-40B4-BE49-F238E27FC236}">
                <a16:creationId xmlns:a16="http://schemas.microsoft.com/office/drawing/2014/main" id="{FA4B18CA-09B5-4584-8D25-60B58EF68413}"/>
              </a:ext>
            </a:extLst>
          </p:cNvPr>
          <p:cNvSpPr/>
          <p:nvPr/>
        </p:nvSpPr>
        <p:spPr>
          <a:xfrm>
            <a:off x="8610600" y="4748574"/>
            <a:ext cx="2743195" cy="223394"/>
          </a:xfrm>
          <a:prstGeom prst="rect">
            <a:avLst/>
          </a:prstGeom>
        </p:spPr>
        <p:txBody>
          <a:bodyPr wrap="square" lIns="0" tIns="0" rIns="0" bIns="0" anchor="t">
            <a:spAutoFit/>
          </a:bodyPr>
          <a:lstStyle/>
          <a:p>
            <a:pPr>
              <a:lnSpc>
                <a:spcPts val="1900"/>
              </a:lnSpc>
            </a:pPr>
            <a:r>
              <a:rPr lang="en-US" sz="1400" b="1" dirty="0">
                <a:solidFill>
                  <a:schemeClr val="tx1">
                    <a:lumMod val="75000"/>
                    <a:lumOff val="25000"/>
                  </a:schemeClr>
                </a:solidFill>
                <a:latin typeface="+mj-lt"/>
                <a:cs typeface="Segoe UI" panose="020B0502040204020203" pitchFamily="34" charset="0"/>
              </a:rPr>
              <a:t>LOREM IPSUM</a:t>
            </a:r>
          </a:p>
        </p:txBody>
      </p:sp>
    </p:spTree>
    <p:extLst>
      <p:ext uri="{BB962C8B-B14F-4D97-AF65-F5344CB8AC3E}">
        <p14:creationId xmlns:p14="http://schemas.microsoft.com/office/powerpoint/2010/main" val="1212140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Circle: Hollow 2">
            <a:extLst>
              <a:ext uri="{FF2B5EF4-FFF2-40B4-BE49-F238E27FC236}">
                <a16:creationId xmlns:a16="http://schemas.microsoft.com/office/drawing/2014/main" id="{8DC8DEBA-4D8D-4704-A04E-32A1E0BF41F4}"/>
              </a:ext>
              <a:ext uri="{C183D7F6-B498-43B3-948B-1728B52AA6E4}">
                <adec:decorative xmlns:adec="http://schemas.microsoft.com/office/drawing/2017/decorative" val="1"/>
              </a:ext>
            </a:extLst>
          </p:cNvPr>
          <p:cNvSpPr/>
          <p:nvPr/>
        </p:nvSpPr>
        <p:spPr>
          <a:xfrm>
            <a:off x="3536828"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2" name="Circle: Hollow 21">
            <a:extLst>
              <a:ext uri="{FF2B5EF4-FFF2-40B4-BE49-F238E27FC236}">
                <a16:creationId xmlns:a16="http://schemas.microsoft.com/office/drawing/2014/main" id="{769CE3F0-8651-4FF1-8CAF-1E986C3831C4}"/>
              </a:ext>
              <a:ext uri="{C183D7F6-B498-43B3-948B-1728B52AA6E4}">
                <adec:decorative xmlns:adec="http://schemas.microsoft.com/office/drawing/2017/decorative" val="1"/>
              </a:ext>
            </a:extLst>
          </p:cNvPr>
          <p:cNvSpPr/>
          <p:nvPr/>
        </p:nvSpPr>
        <p:spPr>
          <a:xfrm>
            <a:off x="4946623" y="2296212"/>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3" name="Circle: Hollow 22">
            <a:extLst>
              <a:ext uri="{FF2B5EF4-FFF2-40B4-BE49-F238E27FC236}">
                <a16:creationId xmlns:a16="http://schemas.microsoft.com/office/drawing/2014/main" id="{59423939-1DC9-4306-AA5D-6C0111336356}"/>
              </a:ext>
              <a:ext uri="{C183D7F6-B498-43B3-948B-1728B52AA6E4}">
                <adec:decorative xmlns:adec="http://schemas.microsoft.com/office/drawing/2017/decorative" val="1"/>
              </a:ext>
            </a:extLst>
          </p:cNvPr>
          <p:cNvSpPr/>
          <p:nvPr/>
        </p:nvSpPr>
        <p:spPr>
          <a:xfrm>
            <a:off x="6356419"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Circle: Hollow 23">
            <a:extLst>
              <a:ext uri="{FF2B5EF4-FFF2-40B4-BE49-F238E27FC236}">
                <a16:creationId xmlns:a16="http://schemas.microsoft.com/office/drawing/2014/main" id="{A838DD0B-E018-44D0-A4C0-13DF2FD0288D}"/>
              </a:ext>
              <a:ext uri="{C183D7F6-B498-43B3-948B-1728B52AA6E4}">
                <adec:decorative xmlns:adec="http://schemas.microsoft.com/office/drawing/2017/decorative" val="1"/>
              </a:ext>
            </a:extLst>
          </p:cNvPr>
          <p:cNvSpPr/>
          <p:nvPr/>
        </p:nvSpPr>
        <p:spPr>
          <a:xfrm>
            <a:off x="4241725"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Circle: Hollow 24">
            <a:extLst>
              <a:ext uri="{FF2B5EF4-FFF2-40B4-BE49-F238E27FC236}">
                <a16:creationId xmlns:a16="http://schemas.microsoft.com/office/drawing/2014/main" id="{B5265A05-9A0F-4DEC-9382-F51EEE742251}"/>
              </a:ext>
              <a:ext uri="{C183D7F6-B498-43B3-948B-1728B52AA6E4}">
                <adec:decorative xmlns:adec="http://schemas.microsoft.com/office/drawing/2017/decorative" val="1"/>
              </a:ext>
            </a:extLst>
          </p:cNvPr>
          <p:cNvSpPr/>
          <p:nvPr/>
        </p:nvSpPr>
        <p:spPr>
          <a:xfrm>
            <a:off x="5651521" y="3501330"/>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29" name="Circle: Hollow 28">
            <a:extLst>
              <a:ext uri="{FF2B5EF4-FFF2-40B4-BE49-F238E27FC236}">
                <a16:creationId xmlns:a16="http://schemas.microsoft.com/office/drawing/2014/main" id="{8770E695-5D11-488D-931B-4C4259EC25FF}"/>
              </a:ext>
              <a:ext uri="{C183D7F6-B498-43B3-948B-1728B52AA6E4}">
                <adec:decorative xmlns:adec="http://schemas.microsoft.com/office/drawing/2017/decorative" val="1"/>
              </a:ext>
            </a:extLst>
          </p:cNvPr>
          <p:cNvSpPr/>
          <p:nvPr/>
        </p:nvSpPr>
        <p:spPr>
          <a:xfrm>
            <a:off x="7061316"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Rectangle 31">
            <a:extLst>
              <a:ext uri="{FF2B5EF4-FFF2-40B4-BE49-F238E27FC236}">
                <a16:creationId xmlns:a16="http://schemas.microsoft.com/office/drawing/2014/main" id="{16FB0785-0013-474B-B959-F2CC8F4C0C1E}"/>
              </a:ext>
            </a:extLst>
          </p:cNvPr>
          <p:cNvSpPr/>
          <p:nvPr/>
        </p:nvSpPr>
        <p:spPr>
          <a:xfrm>
            <a:off x="1292015" y="1357350"/>
            <a:ext cx="2428875" cy="710707"/>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3" name="Rectangle 32">
            <a:extLst>
              <a:ext uri="{FF2B5EF4-FFF2-40B4-BE49-F238E27FC236}">
                <a16:creationId xmlns:a16="http://schemas.microsoft.com/office/drawing/2014/main" id="{913AB221-FD8D-4664-9B4C-AE1B1660ECAA}"/>
              </a:ext>
            </a:extLst>
          </p:cNvPr>
          <p:cNvSpPr/>
          <p:nvPr/>
        </p:nvSpPr>
        <p:spPr>
          <a:xfrm>
            <a:off x="4529115" y="1357350"/>
            <a:ext cx="2428875" cy="71070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4" name="Rectangle 33">
            <a:extLst>
              <a:ext uri="{FF2B5EF4-FFF2-40B4-BE49-F238E27FC236}">
                <a16:creationId xmlns:a16="http://schemas.microsoft.com/office/drawing/2014/main" id="{53F5EDC0-C02E-4790-A681-CA7AB9133338}"/>
              </a:ext>
            </a:extLst>
          </p:cNvPr>
          <p:cNvSpPr/>
          <p:nvPr/>
        </p:nvSpPr>
        <p:spPr>
          <a:xfrm>
            <a:off x="7766215" y="1357350"/>
            <a:ext cx="242887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5" name="Rectangle 34">
            <a:extLst>
              <a:ext uri="{FF2B5EF4-FFF2-40B4-BE49-F238E27FC236}">
                <a16:creationId xmlns:a16="http://schemas.microsoft.com/office/drawing/2014/main" id="{857F5370-BF8E-406B-BEAE-B1224615626A}"/>
              </a:ext>
            </a:extLst>
          </p:cNvPr>
          <p:cNvSpPr/>
          <p:nvPr/>
        </p:nvSpPr>
        <p:spPr>
          <a:xfrm>
            <a:off x="1996865" y="5332295"/>
            <a:ext cx="2428875" cy="710707"/>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6" name="Rectangle 35">
            <a:extLst>
              <a:ext uri="{FF2B5EF4-FFF2-40B4-BE49-F238E27FC236}">
                <a16:creationId xmlns:a16="http://schemas.microsoft.com/office/drawing/2014/main" id="{98F5A313-1C6C-4AEE-8556-576074B1BF06}"/>
              </a:ext>
            </a:extLst>
          </p:cNvPr>
          <p:cNvSpPr/>
          <p:nvPr/>
        </p:nvSpPr>
        <p:spPr>
          <a:xfrm>
            <a:off x="5233965" y="5332295"/>
            <a:ext cx="2428875" cy="71070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7" name="Rectangle 36">
            <a:extLst>
              <a:ext uri="{FF2B5EF4-FFF2-40B4-BE49-F238E27FC236}">
                <a16:creationId xmlns:a16="http://schemas.microsoft.com/office/drawing/2014/main" id="{0C310CC8-6624-4352-A642-89EF6FA7DCE6}"/>
              </a:ext>
            </a:extLst>
          </p:cNvPr>
          <p:cNvSpPr/>
          <p:nvPr/>
        </p:nvSpPr>
        <p:spPr>
          <a:xfrm>
            <a:off x="8471065" y="5332295"/>
            <a:ext cx="242887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grpSp>
        <p:nvGrpSpPr>
          <p:cNvPr id="41" name="Group 40" descr="Icon of human being and speech bubble. ">
            <a:extLst>
              <a:ext uri="{FF2B5EF4-FFF2-40B4-BE49-F238E27FC236}">
                <a16:creationId xmlns:a16="http://schemas.microsoft.com/office/drawing/2014/main" id="{F9B9D0B7-66BB-408F-A1CC-EA2209284AAD}"/>
              </a:ext>
            </a:extLst>
          </p:cNvPr>
          <p:cNvGrpSpPr/>
          <p:nvPr/>
        </p:nvGrpSpPr>
        <p:grpSpPr>
          <a:xfrm>
            <a:off x="4144646" y="2903628"/>
            <a:ext cx="378221" cy="380335"/>
            <a:chOff x="3171788" y="779462"/>
            <a:chExt cx="284163" cy="285751"/>
          </a:xfrm>
          <a:solidFill>
            <a:schemeClr val="accent3">
              <a:lumMod val="75000"/>
            </a:schemeClr>
          </a:solidFill>
        </p:grpSpPr>
        <p:sp>
          <p:nvSpPr>
            <p:cNvPr id="42" name="Freeform 2993">
              <a:extLst>
                <a:ext uri="{FF2B5EF4-FFF2-40B4-BE49-F238E27FC236}">
                  <a16:creationId xmlns:a16="http://schemas.microsoft.com/office/drawing/2014/main" id="{214A5167-4E01-4042-851A-88AFE72AE2DD}"/>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2994">
              <a:extLst>
                <a:ext uri="{FF2B5EF4-FFF2-40B4-BE49-F238E27FC236}">
                  <a16:creationId xmlns:a16="http://schemas.microsoft.com/office/drawing/2014/main" id="{EF3D2201-62FC-4C65-ADA0-327F681139C4}"/>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3" name="Group 52" descr="Icon of books. ">
            <a:extLst>
              <a:ext uri="{FF2B5EF4-FFF2-40B4-BE49-F238E27FC236}">
                <a16:creationId xmlns:a16="http://schemas.microsoft.com/office/drawing/2014/main" id="{8567F01D-3435-4405-B8A9-9C2446E042DD}"/>
              </a:ext>
            </a:extLst>
          </p:cNvPr>
          <p:cNvGrpSpPr/>
          <p:nvPr/>
        </p:nvGrpSpPr>
        <p:grpSpPr>
          <a:xfrm>
            <a:off x="5571346" y="2901918"/>
            <a:ext cx="344413" cy="382447"/>
            <a:chOff x="2608263" y="1920875"/>
            <a:chExt cx="258763" cy="287338"/>
          </a:xfrm>
          <a:solidFill>
            <a:schemeClr val="accent4">
              <a:lumMod val="75000"/>
            </a:schemeClr>
          </a:solidFill>
        </p:grpSpPr>
        <p:sp>
          <p:nvSpPr>
            <p:cNvPr id="54" name="Rectangle 705">
              <a:extLst>
                <a:ext uri="{FF2B5EF4-FFF2-40B4-BE49-F238E27FC236}">
                  <a16:creationId xmlns:a16="http://schemas.microsoft.com/office/drawing/2014/main" id="{D0A6A593-47E4-4B49-AA6D-52F8874CB4E1}"/>
                </a:ext>
              </a:extLst>
            </p:cNvPr>
            <p:cNvSpPr>
              <a:spLocks noChangeArrowheads="1"/>
            </p:cNvSpPr>
            <p:nvPr/>
          </p:nvSpPr>
          <p:spPr bwMode="auto">
            <a:xfrm>
              <a:off x="2808288" y="2122488"/>
              <a:ext cx="587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706">
              <a:extLst>
                <a:ext uri="{FF2B5EF4-FFF2-40B4-BE49-F238E27FC236}">
                  <a16:creationId xmlns:a16="http://schemas.microsoft.com/office/drawing/2014/main" id="{B6E4140A-62C5-4AC5-9815-F2E1EC98F9F6}"/>
                </a:ext>
              </a:extLst>
            </p:cNvPr>
            <p:cNvSpPr>
              <a:spLocks/>
            </p:cNvSpPr>
            <p:nvPr/>
          </p:nvSpPr>
          <p:spPr bwMode="auto">
            <a:xfrm>
              <a:off x="2808288" y="1920875"/>
              <a:ext cx="58738" cy="192088"/>
            </a:xfrm>
            <a:custGeom>
              <a:avLst/>
              <a:gdLst>
                <a:gd name="T0" fmla="*/ 163 w 181"/>
                <a:gd name="T1" fmla="*/ 0 h 602"/>
                <a:gd name="T2" fmla="*/ 158 w 181"/>
                <a:gd name="T3" fmla="*/ 3 h 602"/>
                <a:gd name="T4" fmla="*/ 154 w 181"/>
                <a:gd name="T5" fmla="*/ 7 h 602"/>
                <a:gd name="T6" fmla="*/ 151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3 w 181"/>
                <a:gd name="T23" fmla="*/ 270 h 602"/>
                <a:gd name="T24" fmla="*/ 91 w 181"/>
                <a:gd name="T25" fmla="*/ 271 h 602"/>
                <a:gd name="T26" fmla="*/ 78 w 181"/>
                <a:gd name="T27" fmla="*/ 270 h 602"/>
                <a:gd name="T28" fmla="*/ 68 w 181"/>
                <a:gd name="T29" fmla="*/ 266 h 602"/>
                <a:gd name="T30" fmla="*/ 57 w 181"/>
                <a:gd name="T31" fmla="*/ 261 h 602"/>
                <a:gd name="T32" fmla="*/ 48 w 181"/>
                <a:gd name="T33" fmla="*/ 254 h 602"/>
                <a:gd name="T34" fmla="*/ 41 w 181"/>
                <a:gd name="T35" fmla="*/ 245 h 602"/>
                <a:gd name="T36" fmla="*/ 36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8 w 181"/>
                <a:gd name="T49" fmla="*/ 0 h 602"/>
                <a:gd name="T50" fmla="*/ 13 w 181"/>
                <a:gd name="T51" fmla="*/ 0 h 602"/>
                <a:gd name="T52" fmla="*/ 8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60" y="2"/>
                  </a:lnTo>
                  <a:lnTo>
                    <a:pt x="158" y="3"/>
                  </a:lnTo>
                  <a:lnTo>
                    <a:pt x="156" y="5"/>
                  </a:lnTo>
                  <a:lnTo>
                    <a:pt x="154" y="7"/>
                  </a:lnTo>
                  <a:lnTo>
                    <a:pt x="152" y="9"/>
                  </a:lnTo>
                  <a:lnTo>
                    <a:pt x="151" y="12"/>
                  </a:lnTo>
                  <a:lnTo>
                    <a:pt x="151" y="15"/>
                  </a:lnTo>
                  <a:lnTo>
                    <a:pt x="151" y="211"/>
                  </a:lnTo>
                  <a:lnTo>
                    <a:pt x="150" y="217"/>
                  </a:lnTo>
                  <a:lnTo>
                    <a:pt x="150" y="222"/>
                  </a:lnTo>
                  <a:lnTo>
                    <a:pt x="148" y="229"/>
                  </a:lnTo>
                  <a:lnTo>
                    <a:pt x="146" y="234"/>
                  </a:lnTo>
                  <a:lnTo>
                    <a:pt x="144" y="240"/>
                  </a:lnTo>
                  <a:lnTo>
                    <a:pt x="141" y="245"/>
                  </a:lnTo>
                  <a:lnTo>
                    <a:pt x="137" y="249"/>
                  </a:lnTo>
                  <a:lnTo>
                    <a:pt x="133" y="254"/>
                  </a:lnTo>
                  <a:lnTo>
                    <a:pt x="129" y="258"/>
                  </a:lnTo>
                  <a:lnTo>
                    <a:pt x="125" y="261"/>
                  </a:lnTo>
                  <a:lnTo>
                    <a:pt x="119" y="264"/>
                  </a:lnTo>
                  <a:lnTo>
                    <a:pt x="114" y="266"/>
                  </a:lnTo>
                  <a:lnTo>
                    <a:pt x="108" y="269"/>
                  </a:lnTo>
                  <a:lnTo>
                    <a:pt x="103" y="270"/>
                  </a:lnTo>
                  <a:lnTo>
                    <a:pt x="97" y="271"/>
                  </a:lnTo>
                  <a:lnTo>
                    <a:pt x="91" y="271"/>
                  </a:lnTo>
                  <a:lnTo>
                    <a:pt x="85" y="271"/>
                  </a:lnTo>
                  <a:lnTo>
                    <a:pt x="78" y="270"/>
                  </a:lnTo>
                  <a:lnTo>
                    <a:pt x="73" y="269"/>
                  </a:lnTo>
                  <a:lnTo>
                    <a:pt x="68" y="266"/>
                  </a:lnTo>
                  <a:lnTo>
                    <a:pt x="62" y="264"/>
                  </a:lnTo>
                  <a:lnTo>
                    <a:pt x="57" y="261"/>
                  </a:lnTo>
                  <a:lnTo>
                    <a:pt x="53" y="258"/>
                  </a:lnTo>
                  <a:lnTo>
                    <a:pt x="48" y="254"/>
                  </a:lnTo>
                  <a:lnTo>
                    <a:pt x="44" y="249"/>
                  </a:lnTo>
                  <a:lnTo>
                    <a:pt x="41" y="245"/>
                  </a:lnTo>
                  <a:lnTo>
                    <a:pt x="38" y="240"/>
                  </a:lnTo>
                  <a:lnTo>
                    <a:pt x="36" y="234"/>
                  </a:lnTo>
                  <a:lnTo>
                    <a:pt x="33" y="229"/>
                  </a:lnTo>
                  <a:lnTo>
                    <a:pt x="32" y="224"/>
                  </a:lnTo>
                  <a:lnTo>
                    <a:pt x="31" y="217"/>
                  </a:lnTo>
                  <a:lnTo>
                    <a:pt x="30" y="211"/>
                  </a:lnTo>
                  <a:lnTo>
                    <a:pt x="30" y="15"/>
                  </a:lnTo>
                  <a:lnTo>
                    <a:pt x="30" y="12"/>
                  </a:lnTo>
                  <a:lnTo>
                    <a:pt x="29" y="9"/>
                  </a:lnTo>
                  <a:lnTo>
                    <a:pt x="28" y="7"/>
                  </a:lnTo>
                  <a:lnTo>
                    <a:pt x="26" y="5"/>
                  </a:lnTo>
                  <a:lnTo>
                    <a:pt x="24" y="3"/>
                  </a:lnTo>
                  <a:lnTo>
                    <a:pt x="22" y="2"/>
                  </a:lnTo>
                  <a:lnTo>
                    <a:pt x="18" y="0"/>
                  </a:lnTo>
                  <a:lnTo>
                    <a:pt x="15" y="0"/>
                  </a:lnTo>
                  <a:lnTo>
                    <a:pt x="13" y="0"/>
                  </a:lnTo>
                  <a:lnTo>
                    <a:pt x="10" y="2"/>
                  </a:lnTo>
                  <a:lnTo>
                    <a:pt x="8" y="3"/>
                  </a:lnTo>
                  <a:lnTo>
                    <a:pt x="6" y="5"/>
                  </a:lnTo>
                  <a:lnTo>
                    <a:pt x="3" y="7"/>
                  </a:lnTo>
                  <a:lnTo>
                    <a:pt x="1"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5" y="3"/>
                  </a:lnTo>
                  <a:lnTo>
                    <a:pt x="172" y="2"/>
                  </a:lnTo>
                  <a:lnTo>
                    <a:pt x="170"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707">
              <a:extLst>
                <a:ext uri="{FF2B5EF4-FFF2-40B4-BE49-F238E27FC236}">
                  <a16:creationId xmlns:a16="http://schemas.microsoft.com/office/drawing/2014/main" id="{2BB05B54-8B23-444D-95F1-028389DEF5DE}"/>
                </a:ext>
              </a:extLst>
            </p:cNvPr>
            <p:cNvSpPr>
              <a:spLocks/>
            </p:cNvSpPr>
            <p:nvPr/>
          </p:nvSpPr>
          <p:spPr bwMode="auto">
            <a:xfrm>
              <a:off x="2808288" y="2151063"/>
              <a:ext cx="58738" cy="57150"/>
            </a:xfrm>
            <a:custGeom>
              <a:avLst/>
              <a:gdLst>
                <a:gd name="T0" fmla="*/ 0 w 181"/>
                <a:gd name="T1" fmla="*/ 91 h 182"/>
                <a:gd name="T2" fmla="*/ 1 w 181"/>
                <a:gd name="T3" fmla="*/ 100 h 182"/>
                <a:gd name="T4" fmla="*/ 2 w 181"/>
                <a:gd name="T5" fmla="*/ 110 h 182"/>
                <a:gd name="T6" fmla="*/ 4 w 181"/>
                <a:gd name="T7" fmla="*/ 118 h 182"/>
                <a:gd name="T8" fmla="*/ 8 w 181"/>
                <a:gd name="T9" fmla="*/ 126 h 182"/>
                <a:gd name="T10" fmla="*/ 12 w 181"/>
                <a:gd name="T11" fmla="*/ 134 h 182"/>
                <a:gd name="T12" fmla="*/ 16 w 181"/>
                <a:gd name="T13" fmla="*/ 142 h 182"/>
                <a:gd name="T14" fmla="*/ 22 w 181"/>
                <a:gd name="T15" fmla="*/ 148 h 182"/>
                <a:gd name="T16" fmla="*/ 27 w 181"/>
                <a:gd name="T17" fmla="*/ 155 h 182"/>
                <a:gd name="T18" fmla="*/ 33 w 181"/>
                <a:gd name="T19" fmla="*/ 161 h 182"/>
                <a:gd name="T20" fmla="*/ 41 w 181"/>
                <a:gd name="T21" fmla="*/ 165 h 182"/>
                <a:gd name="T22" fmla="*/ 47 w 181"/>
                <a:gd name="T23" fmla="*/ 171 h 182"/>
                <a:gd name="T24" fmla="*/ 56 w 181"/>
                <a:gd name="T25" fmla="*/ 174 h 182"/>
                <a:gd name="T26" fmla="*/ 65 w 181"/>
                <a:gd name="T27" fmla="*/ 177 h 182"/>
                <a:gd name="T28" fmla="*/ 73 w 181"/>
                <a:gd name="T29" fmla="*/ 179 h 182"/>
                <a:gd name="T30" fmla="*/ 82 w 181"/>
                <a:gd name="T31" fmla="*/ 181 h 182"/>
                <a:gd name="T32" fmla="*/ 91 w 181"/>
                <a:gd name="T33" fmla="*/ 182 h 182"/>
                <a:gd name="T34" fmla="*/ 100 w 181"/>
                <a:gd name="T35" fmla="*/ 181 h 182"/>
                <a:gd name="T36" fmla="*/ 110 w 181"/>
                <a:gd name="T37" fmla="*/ 179 h 182"/>
                <a:gd name="T38" fmla="*/ 118 w 181"/>
                <a:gd name="T39" fmla="*/ 177 h 182"/>
                <a:gd name="T40" fmla="*/ 126 w 181"/>
                <a:gd name="T41" fmla="*/ 174 h 182"/>
                <a:gd name="T42" fmla="*/ 134 w 181"/>
                <a:gd name="T43" fmla="*/ 171 h 182"/>
                <a:gd name="T44" fmla="*/ 142 w 181"/>
                <a:gd name="T45" fmla="*/ 165 h 182"/>
                <a:gd name="T46" fmla="*/ 148 w 181"/>
                <a:gd name="T47" fmla="*/ 161 h 182"/>
                <a:gd name="T48" fmla="*/ 155 w 181"/>
                <a:gd name="T49" fmla="*/ 155 h 182"/>
                <a:gd name="T50" fmla="*/ 161 w 181"/>
                <a:gd name="T51" fmla="*/ 148 h 182"/>
                <a:gd name="T52" fmla="*/ 165 w 181"/>
                <a:gd name="T53" fmla="*/ 142 h 182"/>
                <a:gd name="T54" fmla="*/ 171 w 181"/>
                <a:gd name="T55" fmla="*/ 134 h 182"/>
                <a:gd name="T56" fmla="*/ 174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8" y="126"/>
                  </a:lnTo>
                  <a:lnTo>
                    <a:pt x="12" y="134"/>
                  </a:lnTo>
                  <a:lnTo>
                    <a:pt x="16" y="142"/>
                  </a:lnTo>
                  <a:lnTo>
                    <a:pt x="22" y="148"/>
                  </a:lnTo>
                  <a:lnTo>
                    <a:pt x="27" y="155"/>
                  </a:lnTo>
                  <a:lnTo>
                    <a:pt x="33" y="161"/>
                  </a:lnTo>
                  <a:lnTo>
                    <a:pt x="41" y="165"/>
                  </a:lnTo>
                  <a:lnTo>
                    <a:pt x="47" y="171"/>
                  </a:lnTo>
                  <a:lnTo>
                    <a:pt x="56" y="174"/>
                  </a:lnTo>
                  <a:lnTo>
                    <a:pt x="65" y="177"/>
                  </a:lnTo>
                  <a:lnTo>
                    <a:pt x="73" y="179"/>
                  </a:lnTo>
                  <a:lnTo>
                    <a:pt x="82" y="181"/>
                  </a:lnTo>
                  <a:lnTo>
                    <a:pt x="91" y="182"/>
                  </a:lnTo>
                  <a:lnTo>
                    <a:pt x="100" y="181"/>
                  </a:lnTo>
                  <a:lnTo>
                    <a:pt x="110" y="179"/>
                  </a:lnTo>
                  <a:lnTo>
                    <a:pt x="118" y="177"/>
                  </a:lnTo>
                  <a:lnTo>
                    <a:pt x="126" y="174"/>
                  </a:lnTo>
                  <a:lnTo>
                    <a:pt x="134" y="171"/>
                  </a:lnTo>
                  <a:lnTo>
                    <a:pt x="142" y="165"/>
                  </a:lnTo>
                  <a:lnTo>
                    <a:pt x="148" y="161"/>
                  </a:lnTo>
                  <a:lnTo>
                    <a:pt x="155" y="155"/>
                  </a:lnTo>
                  <a:lnTo>
                    <a:pt x="161" y="148"/>
                  </a:lnTo>
                  <a:lnTo>
                    <a:pt x="165" y="142"/>
                  </a:lnTo>
                  <a:lnTo>
                    <a:pt x="171" y="134"/>
                  </a:lnTo>
                  <a:lnTo>
                    <a:pt x="174"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708">
              <a:extLst>
                <a:ext uri="{FF2B5EF4-FFF2-40B4-BE49-F238E27FC236}">
                  <a16:creationId xmlns:a16="http://schemas.microsoft.com/office/drawing/2014/main" id="{FCD192F6-CF13-4B1C-AF7D-85317A2D8C92}"/>
                </a:ext>
              </a:extLst>
            </p:cNvPr>
            <p:cNvSpPr>
              <a:spLocks/>
            </p:cNvSpPr>
            <p:nvPr/>
          </p:nvSpPr>
          <p:spPr bwMode="auto">
            <a:xfrm>
              <a:off x="2833688" y="1930400"/>
              <a:ext cx="9525" cy="57150"/>
            </a:xfrm>
            <a:custGeom>
              <a:avLst/>
              <a:gdLst>
                <a:gd name="T0" fmla="*/ 15 w 30"/>
                <a:gd name="T1" fmla="*/ 181 h 181"/>
                <a:gd name="T2" fmla="*/ 17 w 30"/>
                <a:gd name="T3" fmla="*/ 181 h 181"/>
                <a:gd name="T4" fmla="*/ 21 w 30"/>
                <a:gd name="T5" fmla="*/ 180 h 181"/>
                <a:gd name="T6" fmla="*/ 23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3 w 30"/>
                <a:gd name="T29" fmla="*/ 3 h 181"/>
                <a:gd name="T30" fmla="*/ 21 w 30"/>
                <a:gd name="T31" fmla="*/ 2 h 181"/>
                <a:gd name="T32" fmla="*/ 17 w 30"/>
                <a:gd name="T33" fmla="*/ 0 h 181"/>
                <a:gd name="T34" fmla="*/ 15 w 30"/>
                <a:gd name="T35" fmla="*/ 0 h 181"/>
                <a:gd name="T36" fmla="*/ 12 w 30"/>
                <a:gd name="T37" fmla="*/ 0 h 181"/>
                <a:gd name="T38" fmla="*/ 9 w 30"/>
                <a:gd name="T39" fmla="*/ 2 h 181"/>
                <a:gd name="T40" fmla="*/ 7 w 30"/>
                <a:gd name="T41" fmla="*/ 3 h 181"/>
                <a:gd name="T42" fmla="*/ 5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5 w 30"/>
                <a:gd name="T61" fmla="*/ 176 h 181"/>
                <a:gd name="T62" fmla="*/ 7 w 30"/>
                <a:gd name="T63" fmla="*/ 179 h 181"/>
                <a:gd name="T64" fmla="*/ 9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1" y="180"/>
                  </a:lnTo>
                  <a:lnTo>
                    <a:pt x="23" y="179"/>
                  </a:lnTo>
                  <a:lnTo>
                    <a:pt x="26" y="176"/>
                  </a:lnTo>
                  <a:lnTo>
                    <a:pt x="27" y="174"/>
                  </a:lnTo>
                  <a:lnTo>
                    <a:pt x="29" y="172"/>
                  </a:lnTo>
                  <a:lnTo>
                    <a:pt x="29" y="169"/>
                  </a:lnTo>
                  <a:lnTo>
                    <a:pt x="30" y="166"/>
                  </a:lnTo>
                  <a:lnTo>
                    <a:pt x="30" y="16"/>
                  </a:lnTo>
                  <a:lnTo>
                    <a:pt x="29" y="12"/>
                  </a:lnTo>
                  <a:lnTo>
                    <a:pt x="29" y="9"/>
                  </a:lnTo>
                  <a:lnTo>
                    <a:pt x="27" y="7"/>
                  </a:lnTo>
                  <a:lnTo>
                    <a:pt x="26" y="5"/>
                  </a:lnTo>
                  <a:lnTo>
                    <a:pt x="23" y="3"/>
                  </a:lnTo>
                  <a:lnTo>
                    <a:pt x="21" y="2"/>
                  </a:lnTo>
                  <a:lnTo>
                    <a:pt x="17" y="0"/>
                  </a:lnTo>
                  <a:lnTo>
                    <a:pt x="15" y="0"/>
                  </a:lnTo>
                  <a:lnTo>
                    <a:pt x="12" y="0"/>
                  </a:lnTo>
                  <a:lnTo>
                    <a:pt x="9" y="2"/>
                  </a:lnTo>
                  <a:lnTo>
                    <a:pt x="7" y="3"/>
                  </a:lnTo>
                  <a:lnTo>
                    <a:pt x="5" y="5"/>
                  </a:lnTo>
                  <a:lnTo>
                    <a:pt x="2" y="7"/>
                  </a:lnTo>
                  <a:lnTo>
                    <a:pt x="1" y="9"/>
                  </a:lnTo>
                  <a:lnTo>
                    <a:pt x="0" y="12"/>
                  </a:lnTo>
                  <a:lnTo>
                    <a:pt x="0" y="16"/>
                  </a:lnTo>
                  <a:lnTo>
                    <a:pt x="0" y="166"/>
                  </a:lnTo>
                  <a:lnTo>
                    <a:pt x="0" y="169"/>
                  </a:lnTo>
                  <a:lnTo>
                    <a:pt x="1" y="172"/>
                  </a:lnTo>
                  <a:lnTo>
                    <a:pt x="2" y="174"/>
                  </a:lnTo>
                  <a:lnTo>
                    <a:pt x="5" y="176"/>
                  </a:lnTo>
                  <a:lnTo>
                    <a:pt x="7" y="179"/>
                  </a:lnTo>
                  <a:lnTo>
                    <a:pt x="9"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709">
              <a:extLst>
                <a:ext uri="{FF2B5EF4-FFF2-40B4-BE49-F238E27FC236}">
                  <a16:creationId xmlns:a16="http://schemas.microsoft.com/office/drawing/2014/main" id="{01062624-ADFC-42E8-A6C7-0C7AF44AC72F}"/>
                </a:ext>
              </a:extLst>
            </p:cNvPr>
            <p:cNvSpPr>
              <a:spLocks/>
            </p:cNvSpPr>
            <p:nvPr/>
          </p:nvSpPr>
          <p:spPr bwMode="auto">
            <a:xfrm>
              <a:off x="2741613" y="1920875"/>
              <a:ext cx="57150" cy="192088"/>
            </a:xfrm>
            <a:custGeom>
              <a:avLst/>
              <a:gdLst>
                <a:gd name="T0" fmla="*/ 162 w 180"/>
                <a:gd name="T1" fmla="*/ 0 h 602"/>
                <a:gd name="T2" fmla="*/ 157 w 180"/>
                <a:gd name="T3" fmla="*/ 3 h 602"/>
                <a:gd name="T4" fmla="*/ 153 w 180"/>
                <a:gd name="T5" fmla="*/ 7 h 602"/>
                <a:gd name="T6" fmla="*/ 151 w 180"/>
                <a:gd name="T7" fmla="*/ 12 h 602"/>
                <a:gd name="T8" fmla="*/ 150 w 180"/>
                <a:gd name="T9" fmla="*/ 211 h 602"/>
                <a:gd name="T10" fmla="*/ 149 w 180"/>
                <a:gd name="T11" fmla="*/ 222 h 602"/>
                <a:gd name="T12" fmla="*/ 146 w 180"/>
                <a:gd name="T13" fmla="*/ 234 h 602"/>
                <a:gd name="T14" fmla="*/ 140 w 180"/>
                <a:gd name="T15" fmla="*/ 245 h 602"/>
                <a:gd name="T16" fmla="*/ 133 w 180"/>
                <a:gd name="T17" fmla="*/ 254 h 602"/>
                <a:gd name="T18" fmla="*/ 123 w 180"/>
                <a:gd name="T19" fmla="*/ 261 h 602"/>
                <a:gd name="T20" fmla="*/ 114 w 180"/>
                <a:gd name="T21" fmla="*/ 266 h 602"/>
                <a:gd name="T22" fmla="*/ 102 w 180"/>
                <a:gd name="T23" fmla="*/ 270 h 602"/>
                <a:gd name="T24" fmla="*/ 90 w 180"/>
                <a:gd name="T25" fmla="*/ 271 h 602"/>
                <a:gd name="T26" fmla="*/ 78 w 180"/>
                <a:gd name="T27" fmla="*/ 270 h 602"/>
                <a:gd name="T28" fmla="*/ 66 w 180"/>
                <a:gd name="T29" fmla="*/ 266 h 602"/>
                <a:gd name="T30" fmla="*/ 57 w 180"/>
                <a:gd name="T31" fmla="*/ 261 h 602"/>
                <a:gd name="T32" fmla="*/ 47 w 180"/>
                <a:gd name="T33" fmla="*/ 254 h 602"/>
                <a:gd name="T34" fmla="*/ 41 w 180"/>
                <a:gd name="T35" fmla="*/ 245 h 602"/>
                <a:gd name="T36" fmla="*/ 34 w 180"/>
                <a:gd name="T37" fmla="*/ 234 h 602"/>
                <a:gd name="T38" fmla="*/ 31 w 180"/>
                <a:gd name="T39" fmla="*/ 224 h 602"/>
                <a:gd name="T40" fmla="*/ 30 w 180"/>
                <a:gd name="T41" fmla="*/ 211 h 602"/>
                <a:gd name="T42" fmla="*/ 30 w 180"/>
                <a:gd name="T43" fmla="*/ 12 h 602"/>
                <a:gd name="T44" fmla="*/ 28 w 180"/>
                <a:gd name="T45" fmla="*/ 7 h 602"/>
                <a:gd name="T46" fmla="*/ 24 w 180"/>
                <a:gd name="T47" fmla="*/ 3 h 602"/>
                <a:gd name="T48" fmla="*/ 18 w 180"/>
                <a:gd name="T49" fmla="*/ 0 h 602"/>
                <a:gd name="T50" fmla="*/ 12 w 180"/>
                <a:gd name="T51" fmla="*/ 0 h 602"/>
                <a:gd name="T52" fmla="*/ 6 w 180"/>
                <a:gd name="T53" fmla="*/ 3 h 602"/>
                <a:gd name="T54" fmla="*/ 2 w 180"/>
                <a:gd name="T55" fmla="*/ 7 h 602"/>
                <a:gd name="T56" fmla="*/ 0 w 180"/>
                <a:gd name="T57" fmla="*/ 12 h 602"/>
                <a:gd name="T58" fmla="*/ 0 w 180"/>
                <a:gd name="T59" fmla="*/ 211 h 602"/>
                <a:gd name="T60" fmla="*/ 180 w 180"/>
                <a:gd name="T61" fmla="*/ 602 h 602"/>
                <a:gd name="T62" fmla="*/ 180 w 180"/>
                <a:gd name="T63" fmla="*/ 15 h 602"/>
                <a:gd name="T64" fmla="*/ 179 w 180"/>
                <a:gd name="T65" fmla="*/ 9 h 602"/>
                <a:gd name="T66" fmla="*/ 176 w 180"/>
                <a:gd name="T67" fmla="*/ 5 h 602"/>
                <a:gd name="T68" fmla="*/ 172 w 180"/>
                <a:gd name="T69" fmla="*/ 2 h 602"/>
                <a:gd name="T70" fmla="*/ 165 w 180"/>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602">
                  <a:moveTo>
                    <a:pt x="165" y="0"/>
                  </a:moveTo>
                  <a:lnTo>
                    <a:pt x="162" y="0"/>
                  </a:lnTo>
                  <a:lnTo>
                    <a:pt x="160" y="2"/>
                  </a:lnTo>
                  <a:lnTo>
                    <a:pt x="157" y="3"/>
                  </a:lnTo>
                  <a:lnTo>
                    <a:pt x="154" y="5"/>
                  </a:lnTo>
                  <a:lnTo>
                    <a:pt x="153" y="7"/>
                  </a:lnTo>
                  <a:lnTo>
                    <a:pt x="151" y="9"/>
                  </a:lnTo>
                  <a:lnTo>
                    <a:pt x="151" y="12"/>
                  </a:lnTo>
                  <a:lnTo>
                    <a:pt x="150" y="15"/>
                  </a:lnTo>
                  <a:lnTo>
                    <a:pt x="150" y="211"/>
                  </a:lnTo>
                  <a:lnTo>
                    <a:pt x="150" y="217"/>
                  </a:lnTo>
                  <a:lnTo>
                    <a:pt x="149" y="222"/>
                  </a:lnTo>
                  <a:lnTo>
                    <a:pt x="148" y="229"/>
                  </a:lnTo>
                  <a:lnTo>
                    <a:pt x="146" y="234"/>
                  </a:lnTo>
                  <a:lnTo>
                    <a:pt x="143" y="240"/>
                  </a:lnTo>
                  <a:lnTo>
                    <a:pt x="140" y="245"/>
                  </a:lnTo>
                  <a:lnTo>
                    <a:pt x="136" y="249"/>
                  </a:lnTo>
                  <a:lnTo>
                    <a:pt x="133" y="254"/>
                  </a:lnTo>
                  <a:lnTo>
                    <a:pt x="129" y="258"/>
                  </a:lnTo>
                  <a:lnTo>
                    <a:pt x="123" y="261"/>
                  </a:lnTo>
                  <a:lnTo>
                    <a:pt x="119" y="264"/>
                  </a:lnTo>
                  <a:lnTo>
                    <a:pt x="114" y="266"/>
                  </a:lnTo>
                  <a:lnTo>
                    <a:pt x="108" y="269"/>
                  </a:lnTo>
                  <a:lnTo>
                    <a:pt x="102" y="270"/>
                  </a:lnTo>
                  <a:lnTo>
                    <a:pt x="96" y="271"/>
                  </a:lnTo>
                  <a:lnTo>
                    <a:pt x="90" y="271"/>
                  </a:lnTo>
                  <a:lnTo>
                    <a:pt x="84" y="271"/>
                  </a:lnTo>
                  <a:lnTo>
                    <a:pt x="78" y="270"/>
                  </a:lnTo>
                  <a:lnTo>
                    <a:pt x="72" y="269"/>
                  </a:lnTo>
                  <a:lnTo>
                    <a:pt x="66" y="266"/>
                  </a:lnTo>
                  <a:lnTo>
                    <a:pt x="61" y="264"/>
                  </a:lnTo>
                  <a:lnTo>
                    <a:pt x="57" y="261"/>
                  </a:lnTo>
                  <a:lnTo>
                    <a:pt x="51" y="258"/>
                  </a:lnTo>
                  <a:lnTo>
                    <a:pt x="47" y="254"/>
                  </a:lnTo>
                  <a:lnTo>
                    <a:pt x="44" y="249"/>
                  </a:lnTo>
                  <a:lnTo>
                    <a:pt x="41" y="245"/>
                  </a:lnTo>
                  <a:lnTo>
                    <a:pt x="37" y="240"/>
                  </a:lnTo>
                  <a:lnTo>
                    <a:pt x="34" y="234"/>
                  </a:lnTo>
                  <a:lnTo>
                    <a:pt x="32" y="229"/>
                  </a:lnTo>
                  <a:lnTo>
                    <a:pt x="31" y="224"/>
                  </a:lnTo>
                  <a:lnTo>
                    <a:pt x="30" y="217"/>
                  </a:lnTo>
                  <a:lnTo>
                    <a:pt x="30" y="211"/>
                  </a:lnTo>
                  <a:lnTo>
                    <a:pt x="30" y="15"/>
                  </a:lnTo>
                  <a:lnTo>
                    <a:pt x="30" y="12"/>
                  </a:lnTo>
                  <a:lnTo>
                    <a:pt x="29" y="9"/>
                  </a:lnTo>
                  <a:lnTo>
                    <a:pt x="28" y="7"/>
                  </a:lnTo>
                  <a:lnTo>
                    <a:pt x="26" y="5"/>
                  </a:lnTo>
                  <a:lnTo>
                    <a:pt x="24" y="3"/>
                  </a:lnTo>
                  <a:lnTo>
                    <a:pt x="20" y="2"/>
                  </a:lnTo>
                  <a:lnTo>
                    <a:pt x="18" y="0"/>
                  </a:lnTo>
                  <a:lnTo>
                    <a:pt x="15" y="0"/>
                  </a:lnTo>
                  <a:lnTo>
                    <a:pt x="12" y="0"/>
                  </a:lnTo>
                  <a:lnTo>
                    <a:pt x="9" y="2"/>
                  </a:lnTo>
                  <a:lnTo>
                    <a:pt x="6" y="3"/>
                  </a:lnTo>
                  <a:lnTo>
                    <a:pt x="4" y="5"/>
                  </a:lnTo>
                  <a:lnTo>
                    <a:pt x="2" y="7"/>
                  </a:lnTo>
                  <a:lnTo>
                    <a:pt x="1" y="9"/>
                  </a:lnTo>
                  <a:lnTo>
                    <a:pt x="0" y="12"/>
                  </a:lnTo>
                  <a:lnTo>
                    <a:pt x="0" y="15"/>
                  </a:lnTo>
                  <a:lnTo>
                    <a:pt x="0" y="211"/>
                  </a:lnTo>
                  <a:lnTo>
                    <a:pt x="0" y="602"/>
                  </a:lnTo>
                  <a:lnTo>
                    <a:pt x="180" y="602"/>
                  </a:lnTo>
                  <a:lnTo>
                    <a:pt x="180" y="211"/>
                  </a:lnTo>
                  <a:lnTo>
                    <a:pt x="180" y="15"/>
                  </a:lnTo>
                  <a:lnTo>
                    <a:pt x="180" y="12"/>
                  </a:lnTo>
                  <a:lnTo>
                    <a:pt x="179" y="9"/>
                  </a:lnTo>
                  <a:lnTo>
                    <a:pt x="178" y="7"/>
                  </a:lnTo>
                  <a:lnTo>
                    <a:pt x="176" y="5"/>
                  </a:lnTo>
                  <a:lnTo>
                    <a:pt x="174" y="3"/>
                  </a:lnTo>
                  <a:lnTo>
                    <a:pt x="172" y="2"/>
                  </a:lnTo>
                  <a:lnTo>
                    <a:pt x="168" y="0"/>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710">
              <a:extLst>
                <a:ext uri="{FF2B5EF4-FFF2-40B4-BE49-F238E27FC236}">
                  <a16:creationId xmlns:a16="http://schemas.microsoft.com/office/drawing/2014/main" id="{8AA6F9D2-5C11-4285-A4B0-23EFFF22BC80}"/>
                </a:ext>
              </a:extLst>
            </p:cNvPr>
            <p:cNvSpPr>
              <a:spLocks/>
            </p:cNvSpPr>
            <p:nvPr/>
          </p:nvSpPr>
          <p:spPr bwMode="auto">
            <a:xfrm>
              <a:off x="2741613" y="2151063"/>
              <a:ext cx="57150" cy="57150"/>
            </a:xfrm>
            <a:custGeom>
              <a:avLst/>
              <a:gdLst>
                <a:gd name="T0" fmla="*/ 0 w 180"/>
                <a:gd name="T1" fmla="*/ 91 h 182"/>
                <a:gd name="T2" fmla="*/ 0 w 180"/>
                <a:gd name="T3" fmla="*/ 100 h 182"/>
                <a:gd name="T4" fmla="*/ 2 w 180"/>
                <a:gd name="T5" fmla="*/ 110 h 182"/>
                <a:gd name="T6" fmla="*/ 4 w 180"/>
                <a:gd name="T7" fmla="*/ 118 h 182"/>
                <a:gd name="T8" fmla="*/ 7 w 180"/>
                <a:gd name="T9" fmla="*/ 126 h 182"/>
                <a:gd name="T10" fmla="*/ 11 w 180"/>
                <a:gd name="T11" fmla="*/ 134 h 182"/>
                <a:gd name="T12" fmla="*/ 15 w 180"/>
                <a:gd name="T13" fmla="*/ 142 h 182"/>
                <a:gd name="T14" fmla="*/ 20 w 180"/>
                <a:gd name="T15" fmla="*/ 148 h 182"/>
                <a:gd name="T16" fmla="*/ 27 w 180"/>
                <a:gd name="T17" fmla="*/ 155 h 182"/>
                <a:gd name="T18" fmla="*/ 33 w 180"/>
                <a:gd name="T19" fmla="*/ 161 h 182"/>
                <a:gd name="T20" fmla="*/ 40 w 180"/>
                <a:gd name="T21" fmla="*/ 165 h 182"/>
                <a:gd name="T22" fmla="*/ 47 w 180"/>
                <a:gd name="T23" fmla="*/ 171 h 182"/>
                <a:gd name="T24" fmla="*/ 55 w 180"/>
                <a:gd name="T25" fmla="*/ 174 h 182"/>
                <a:gd name="T26" fmla="*/ 63 w 180"/>
                <a:gd name="T27" fmla="*/ 177 h 182"/>
                <a:gd name="T28" fmla="*/ 72 w 180"/>
                <a:gd name="T29" fmla="*/ 179 h 182"/>
                <a:gd name="T30" fmla="*/ 80 w 180"/>
                <a:gd name="T31" fmla="*/ 181 h 182"/>
                <a:gd name="T32" fmla="*/ 90 w 180"/>
                <a:gd name="T33" fmla="*/ 182 h 182"/>
                <a:gd name="T34" fmla="*/ 100 w 180"/>
                <a:gd name="T35" fmla="*/ 181 h 182"/>
                <a:gd name="T36" fmla="*/ 108 w 180"/>
                <a:gd name="T37" fmla="*/ 179 h 182"/>
                <a:gd name="T38" fmla="*/ 117 w 180"/>
                <a:gd name="T39" fmla="*/ 177 h 182"/>
                <a:gd name="T40" fmla="*/ 125 w 180"/>
                <a:gd name="T41" fmla="*/ 174 h 182"/>
                <a:gd name="T42" fmla="*/ 133 w 180"/>
                <a:gd name="T43" fmla="*/ 171 h 182"/>
                <a:gd name="T44" fmla="*/ 140 w 180"/>
                <a:gd name="T45" fmla="*/ 165 h 182"/>
                <a:gd name="T46" fmla="*/ 148 w 180"/>
                <a:gd name="T47" fmla="*/ 161 h 182"/>
                <a:gd name="T48" fmla="*/ 154 w 180"/>
                <a:gd name="T49" fmla="*/ 155 h 182"/>
                <a:gd name="T50" fmla="*/ 160 w 180"/>
                <a:gd name="T51" fmla="*/ 148 h 182"/>
                <a:gd name="T52" fmla="*/ 165 w 180"/>
                <a:gd name="T53" fmla="*/ 142 h 182"/>
                <a:gd name="T54" fmla="*/ 169 w 180"/>
                <a:gd name="T55" fmla="*/ 134 h 182"/>
                <a:gd name="T56" fmla="*/ 174 w 180"/>
                <a:gd name="T57" fmla="*/ 126 h 182"/>
                <a:gd name="T58" fmla="*/ 177 w 180"/>
                <a:gd name="T59" fmla="*/ 118 h 182"/>
                <a:gd name="T60" fmla="*/ 179 w 180"/>
                <a:gd name="T61" fmla="*/ 110 h 182"/>
                <a:gd name="T62" fmla="*/ 180 w 180"/>
                <a:gd name="T63" fmla="*/ 100 h 182"/>
                <a:gd name="T64" fmla="*/ 180 w 180"/>
                <a:gd name="T65" fmla="*/ 91 h 182"/>
                <a:gd name="T66" fmla="*/ 180 w 180"/>
                <a:gd name="T67" fmla="*/ 0 h 182"/>
                <a:gd name="T68" fmla="*/ 0 w 180"/>
                <a:gd name="T69" fmla="*/ 0 h 182"/>
                <a:gd name="T70" fmla="*/ 0 w 180"/>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182">
                  <a:moveTo>
                    <a:pt x="0" y="91"/>
                  </a:moveTo>
                  <a:lnTo>
                    <a:pt x="0" y="100"/>
                  </a:lnTo>
                  <a:lnTo>
                    <a:pt x="2" y="110"/>
                  </a:lnTo>
                  <a:lnTo>
                    <a:pt x="4" y="118"/>
                  </a:lnTo>
                  <a:lnTo>
                    <a:pt x="7" y="126"/>
                  </a:lnTo>
                  <a:lnTo>
                    <a:pt x="11" y="134"/>
                  </a:lnTo>
                  <a:lnTo>
                    <a:pt x="15" y="142"/>
                  </a:lnTo>
                  <a:lnTo>
                    <a:pt x="20" y="148"/>
                  </a:lnTo>
                  <a:lnTo>
                    <a:pt x="27" y="155"/>
                  </a:lnTo>
                  <a:lnTo>
                    <a:pt x="33" y="161"/>
                  </a:lnTo>
                  <a:lnTo>
                    <a:pt x="40" y="165"/>
                  </a:lnTo>
                  <a:lnTo>
                    <a:pt x="47" y="171"/>
                  </a:lnTo>
                  <a:lnTo>
                    <a:pt x="55" y="174"/>
                  </a:lnTo>
                  <a:lnTo>
                    <a:pt x="63" y="177"/>
                  </a:lnTo>
                  <a:lnTo>
                    <a:pt x="72" y="179"/>
                  </a:lnTo>
                  <a:lnTo>
                    <a:pt x="80" y="181"/>
                  </a:lnTo>
                  <a:lnTo>
                    <a:pt x="90" y="182"/>
                  </a:lnTo>
                  <a:lnTo>
                    <a:pt x="100" y="181"/>
                  </a:lnTo>
                  <a:lnTo>
                    <a:pt x="108" y="179"/>
                  </a:lnTo>
                  <a:lnTo>
                    <a:pt x="117" y="177"/>
                  </a:lnTo>
                  <a:lnTo>
                    <a:pt x="125" y="174"/>
                  </a:lnTo>
                  <a:lnTo>
                    <a:pt x="133" y="171"/>
                  </a:lnTo>
                  <a:lnTo>
                    <a:pt x="140" y="165"/>
                  </a:lnTo>
                  <a:lnTo>
                    <a:pt x="148" y="161"/>
                  </a:lnTo>
                  <a:lnTo>
                    <a:pt x="154" y="155"/>
                  </a:lnTo>
                  <a:lnTo>
                    <a:pt x="160" y="148"/>
                  </a:lnTo>
                  <a:lnTo>
                    <a:pt x="165" y="142"/>
                  </a:lnTo>
                  <a:lnTo>
                    <a:pt x="169" y="134"/>
                  </a:lnTo>
                  <a:lnTo>
                    <a:pt x="174" y="126"/>
                  </a:lnTo>
                  <a:lnTo>
                    <a:pt x="177" y="118"/>
                  </a:lnTo>
                  <a:lnTo>
                    <a:pt x="179" y="110"/>
                  </a:lnTo>
                  <a:lnTo>
                    <a:pt x="180" y="100"/>
                  </a:lnTo>
                  <a:lnTo>
                    <a:pt x="180" y="91"/>
                  </a:lnTo>
                  <a:lnTo>
                    <a:pt x="180"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Rectangle 711">
              <a:extLst>
                <a:ext uri="{FF2B5EF4-FFF2-40B4-BE49-F238E27FC236}">
                  <a16:creationId xmlns:a16="http://schemas.microsoft.com/office/drawing/2014/main" id="{972C0779-96D7-4A7C-B110-5886B8B5DF43}"/>
                </a:ext>
              </a:extLst>
            </p:cNvPr>
            <p:cNvSpPr>
              <a:spLocks noChangeArrowheads="1"/>
            </p:cNvSpPr>
            <p:nvPr/>
          </p:nvSpPr>
          <p:spPr bwMode="auto">
            <a:xfrm>
              <a:off x="274161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712">
              <a:extLst>
                <a:ext uri="{FF2B5EF4-FFF2-40B4-BE49-F238E27FC236}">
                  <a16:creationId xmlns:a16="http://schemas.microsoft.com/office/drawing/2014/main" id="{4533D40B-18F2-4A93-B829-E6C6A0AC582E}"/>
                </a:ext>
              </a:extLst>
            </p:cNvPr>
            <p:cNvSpPr>
              <a:spLocks/>
            </p:cNvSpPr>
            <p:nvPr/>
          </p:nvSpPr>
          <p:spPr bwMode="auto">
            <a:xfrm>
              <a:off x="2765425" y="1930400"/>
              <a:ext cx="9525" cy="57150"/>
            </a:xfrm>
            <a:custGeom>
              <a:avLst/>
              <a:gdLst>
                <a:gd name="T0" fmla="*/ 15 w 30"/>
                <a:gd name="T1" fmla="*/ 181 h 181"/>
                <a:gd name="T2" fmla="*/ 18 w 30"/>
                <a:gd name="T3" fmla="*/ 181 h 181"/>
                <a:gd name="T4" fmla="*/ 21 w 30"/>
                <a:gd name="T5" fmla="*/ 180 h 181"/>
                <a:gd name="T6" fmla="*/ 24 w 30"/>
                <a:gd name="T7" fmla="*/ 179 h 181"/>
                <a:gd name="T8" fmla="*/ 26 w 30"/>
                <a:gd name="T9" fmla="*/ 176 h 181"/>
                <a:gd name="T10" fmla="*/ 28 w 30"/>
                <a:gd name="T11" fmla="*/ 174 h 181"/>
                <a:gd name="T12" fmla="*/ 29 w 30"/>
                <a:gd name="T13" fmla="*/ 172 h 181"/>
                <a:gd name="T14" fmla="*/ 30 w 30"/>
                <a:gd name="T15" fmla="*/ 169 h 181"/>
                <a:gd name="T16" fmla="*/ 30 w 30"/>
                <a:gd name="T17" fmla="*/ 166 h 181"/>
                <a:gd name="T18" fmla="*/ 30 w 30"/>
                <a:gd name="T19" fmla="*/ 16 h 181"/>
                <a:gd name="T20" fmla="*/ 30 w 30"/>
                <a:gd name="T21" fmla="*/ 12 h 181"/>
                <a:gd name="T22" fmla="*/ 29 w 30"/>
                <a:gd name="T23" fmla="*/ 9 h 181"/>
                <a:gd name="T24" fmla="*/ 28 w 30"/>
                <a:gd name="T25" fmla="*/ 7 h 181"/>
                <a:gd name="T26" fmla="*/ 26 w 30"/>
                <a:gd name="T27" fmla="*/ 5 h 181"/>
                <a:gd name="T28" fmla="*/ 24 w 30"/>
                <a:gd name="T29" fmla="*/ 3 h 181"/>
                <a:gd name="T30" fmla="*/ 21 w 30"/>
                <a:gd name="T31" fmla="*/ 2 h 181"/>
                <a:gd name="T32" fmla="*/ 18 w 30"/>
                <a:gd name="T33" fmla="*/ 0 h 181"/>
                <a:gd name="T34" fmla="*/ 15 w 30"/>
                <a:gd name="T35" fmla="*/ 0 h 181"/>
                <a:gd name="T36" fmla="*/ 12 w 30"/>
                <a:gd name="T37" fmla="*/ 0 h 181"/>
                <a:gd name="T38" fmla="*/ 10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10 w 30"/>
                <a:gd name="T65" fmla="*/ 180 h 181"/>
                <a:gd name="T66" fmla="*/ 12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4" y="179"/>
                  </a:lnTo>
                  <a:lnTo>
                    <a:pt x="26" y="176"/>
                  </a:lnTo>
                  <a:lnTo>
                    <a:pt x="28" y="174"/>
                  </a:lnTo>
                  <a:lnTo>
                    <a:pt x="29" y="172"/>
                  </a:lnTo>
                  <a:lnTo>
                    <a:pt x="30" y="169"/>
                  </a:lnTo>
                  <a:lnTo>
                    <a:pt x="30" y="166"/>
                  </a:lnTo>
                  <a:lnTo>
                    <a:pt x="30" y="16"/>
                  </a:lnTo>
                  <a:lnTo>
                    <a:pt x="30" y="12"/>
                  </a:lnTo>
                  <a:lnTo>
                    <a:pt x="29" y="9"/>
                  </a:lnTo>
                  <a:lnTo>
                    <a:pt x="28" y="7"/>
                  </a:lnTo>
                  <a:lnTo>
                    <a:pt x="26" y="5"/>
                  </a:lnTo>
                  <a:lnTo>
                    <a:pt x="24" y="3"/>
                  </a:lnTo>
                  <a:lnTo>
                    <a:pt x="21" y="2"/>
                  </a:lnTo>
                  <a:lnTo>
                    <a:pt x="18" y="0"/>
                  </a:lnTo>
                  <a:lnTo>
                    <a:pt x="15" y="0"/>
                  </a:lnTo>
                  <a:lnTo>
                    <a:pt x="12" y="0"/>
                  </a:lnTo>
                  <a:lnTo>
                    <a:pt x="10"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10" y="180"/>
                  </a:lnTo>
                  <a:lnTo>
                    <a:pt x="12"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713">
              <a:extLst>
                <a:ext uri="{FF2B5EF4-FFF2-40B4-BE49-F238E27FC236}">
                  <a16:creationId xmlns:a16="http://schemas.microsoft.com/office/drawing/2014/main" id="{0B3AC97E-B521-48C2-8635-E6E2BFE55FC9}"/>
                </a:ext>
              </a:extLst>
            </p:cNvPr>
            <p:cNvSpPr>
              <a:spLocks/>
            </p:cNvSpPr>
            <p:nvPr/>
          </p:nvSpPr>
          <p:spPr bwMode="auto">
            <a:xfrm>
              <a:off x="2674938" y="2151063"/>
              <a:ext cx="57150" cy="57150"/>
            </a:xfrm>
            <a:custGeom>
              <a:avLst/>
              <a:gdLst>
                <a:gd name="T0" fmla="*/ 0 w 181"/>
                <a:gd name="T1" fmla="*/ 91 h 182"/>
                <a:gd name="T2" fmla="*/ 1 w 181"/>
                <a:gd name="T3" fmla="*/ 100 h 182"/>
                <a:gd name="T4" fmla="*/ 2 w 181"/>
                <a:gd name="T5" fmla="*/ 110 h 182"/>
                <a:gd name="T6" fmla="*/ 4 w 181"/>
                <a:gd name="T7" fmla="*/ 118 h 182"/>
                <a:gd name="T8" fmla="*/ 7 w 181"/>
                <a:gd name="T9" fmla="*/ 126 h 182"/>
                <a:gd name="T10" fmla="*/ 11 w 181"/>
                <a:gd name="T11" fmla="*/ 134 h 182"/>
                <a:gd name="T12" fmla="*/ 16 w 181"/>
                <a:gd name="T13" fmla="*/ 142 h 182"/>
                <a:gd name="T14" fmla="*/ 21 w 181"/>
                <a:gd name="T15" fmla="*/ 148 h 182"/>
                <a:gd name="T16" fmla="*/ 26 w 181"/>
                <a:gd name="T17" fmla="*/ 155 h 182"/>
                <a:gd name="T18" fmla="*/ 33 w 181"/>
                <a:gd name="T19" fmla="*/ 161 h 182"/>
                <a:gd name="T20" fmla="*/ 40 w 181"/>
                <a:gd name="T21" fmla="*/ 165 h 182"/>
                <a:gd name="T22" fmla="*/ 47 w 181"/>
                <a:gd name="T23" fmla="*/ 171 h 182"/>
                <a:gd name="T24" fmla="*/ 55 w 181"/>
                <a:gd name="T25" fmla="*/ 174 h 182"/>
                <a:gd name="T26" fmla="*/ 64 w 181"/>
                <a:gd name="T27" fmla="*/ 177 h 182"/>
                <a:gd name="T28" fmla="*/ 73 w 181"/>
                <a:gd name="T29" fmla="*/ 179 h 182"/>
                <a:gd name="T30" fmla="*/ 81 w 181"/>
                <a:gd name="T31" fmla="*/ 181 h 182"/>
                <a:gd name="T32" fmla="*/ 91 w 181"/>
                <a:gd name="T33" fmla="*/ 182 h 182"/>
                <a:gd name="T34" fmla="*/ 99 w 181"/>
                <a:gd name="T35" fmla="*/ 181 h 182"/>
                <a:gd name="T36" fmla="*/ 109 w 181"/>
                <a:gd name="T37" fmla="*/ 179 h 182"/>
                <a:gd name="T38" fmla="*/ 118 w 181"/>
                <a:gd name="T39" fmla="*/ 177 h 182"/>
                <a:gd name="T40" fmla="*/ 125 w 181"/>
                <a:gd name="T41" fmla="*/ 174 h 182"/>
                <a:gd name="T42" fmla="*/ 134 w 181"/>
                <a:gd name="T43" fmla="*/ 171 h 182"/>
                <a:gd name="T44" fmla="*/ 141 w 181"/>
                <a:gd name="T45" fmla="*/ 165 h 182"/>
                <a:gd name="T46" fmla="*/ 148 w 181"/>
                <a:gd name="T47" fmla="*/ 161 h 182"/>
                <a:gd name="T48" fmla="*/ 154 w 181"/>
                <a:gd name="T49" fmla="*/ 155 h 182"/>
                <a:gd name="T50" fmla="*/ 161 w 181"/>
                <a:gd name="T51" fmla="*/ 148 h 182"/>
                <a:gd name="T52" fmla="*/ 165 w 181"/>
                <a:gd name="T53" fmla="*/ 142 h 182"/>
                <a:gd name="T54" fmla="*/ 170 w 181"/>
                <a:gd name="T55" fmla="*/ 134 h 182"/>
                <a:gd name="T56" fmla="*/ 173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7" y="126"/>
                  </a:lnTo>
                  <a:lnTo>
                    <a:pt x="11" y="134"/>
                  </a:lnTo>
                  <a:lnTo>
                    <a:pt x="16" y="142"/>
                  </a:lnTo>
                  <a:lnTo>
                    <a:pt x="21" y="148"/>
                  </a:lnTo>
                  <a:lnTo>
                    <a:pt x="26" y="155"/>
                  </a:lnTo>
                  <a:lnTo>
                    <a:pt x="33" y="161"/>
                  </a:lnTo>
                  <a:lnTo>
                    <a:pt x="40" y="165"/>
                  </a:lnTo>
                  <a:lnTo>
                    <a:pt x="47" y="171"/>
                  </a:lnTo>
                  <a:lnTo>
                    <a:pt x="55" y="174"/>
                  </a:lnTo>
                  <a:lnTo>
                    <a:pt x="64" y="177"/>
                  </a:lnTo>
                  <a:lnTo>
                    <a:pt x="73" y="179"/>
                  </a:lnTo>
                  <a:lnTo>
                    <a:pt x="81" y="181"/>
                  </a:lnTo>
                  <a:lnTo>
                    <a:pt x="91" y="182"/>
                  </a:lnTo>
                  <a:lnTo>
                    <a:pt x="99" y="181"/>
                  </a:lnTo>
                  <a:lnTo>
                    <a:pt x="109" y="179"/>
                  </a:lnTo>
                  <a:lnTo>
                    <a:pt x="118" y="177"/>
                  </a:lnTo>
                  <a:lnTo>
                    <a:pt x="125" y="174"/>
                  </a:lnTo>
                  <a:lnTo>
                    <a:pt x="134" y="171"/>
                  </a:lnTo>
                  <a:lnTo>
                    <a:pt x="141" y="165"/>
                  </a:lnTo>
                  <a:lnTo>
                    <a:pt x="148" y="161"/>
                  </a:lnTo>
                  <a:lnTo>
                    <a:pt x="154" y="155"/>
                  </a:lnTo>
                  <a:lnTo>
                    <a:pt x="161" y="148"/>
                  </a:lnTo>
                  <a:lnTo>
                    <a:pt x="165" y="142"/>
                  </a:lnTo>
                  <a:lnTo>
                    <a:pt x="170" y="134"/>
                  </a:lnTo>
                  <a:lnTo>
                    <a:pt x="173"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714">
              <a:extLst>
                <a:ext uri="{FF2B5EF4-FFF2-40B4-BE49-F238E27FC236}">
                  <a16:creationId xmlns:a16="http://schemas.microsoft.com/office/drawing/2014/main" id="{7F864FC8-AB3C-49D8-83BB-14DA025641EE}"/>
                </a:ext>
              </a:extLst>
            </p:cNvPr>
            <p:cNvSpPr>
              <a:spLocks/>
            </p:cNvSpPr>
            <p:nvPr/>
          </p:nvSpPr>
          <p:spPr bwMode="auto">
            <a:xfrm>
              <a:off x="2674938" y="1920875"/>
              <a:ext cx="57150" cy="192088"/>
            </a:xfrm>
            <a:custGeom>
              <a:avLst/>
              <a:gdLst>
                <a:gd name="T0" fmla="*/ 163 w 181"/>
                <a:gd name="T1" fmla="*/ 0 h 602"/>
                <a:gd name="T2" fmla="*/ 157 w 181"/>
                <a:gd name="T3" fmla="*/ 3 h 602"/>
                <a:gd name="T4" fmla="*/ 153 w 181"/>
                <a:gd name="T5" fmla="*/ 7 h 602"/>
                <a:gd name="T6" fmla="*/ 151 w 181"/>
                <a:gd name="T7" fmla="*/ 12 h 602"/>
                <a:gd name="T8" fmla="*/ 151 w 181"/>
                <a:gd name="T9" fmla="*/ 211 h 602"/>
                <a:gd name="T10" fmla="*/ 150 w 181"/>
                <a:gd name="T11" fmla="*/ 222 h 602"/>
                <a:gd name="T12" fmla="*/ 146 w 181"/>
                <a:gd name="T13" fmla="*/ 234 h 602"/>
                <a:gd name="T14" fmla="*/ 140 w 181"/>
                <a:gd name="T15" fmla="*/ 245 h 602"/>
                <a:gd name="T16" fmla="*/ 133 w 181"/>
                <a:gd name="T17" fmla="*/ 254 h 602"/>
                <a:gd name="T18" fmla="*/ 124 w 181"/>
                <a:gd name="T19" fmla="*/ 261 h 602"/>
                <a:gd name="T20" fmla="*/ 113 w 181"/>
                <a:gd name="T21" fmla="*/ 266 h 602"/>
                <a:gd name="T22" fmla="*/ 103 w 181"/>
                <a:gd name="T23" fmla="*/ 270 h 602"/>
                <a:gd name="T24" fmla="*/ 91 w 181"/>
                <a:gd name="T25" fmla="*/ 271 h 602"/>
                <a:gd name="T26" fmla="*/ 78 w 181"/>
                <a:gd name="T27" fmla="*/ 270 h 602"/>
                <a:gd name="T28" fmla="*/ 67 w 181"/>
                <a:gd name="T29" fmla="*/ 266 h 602"/>
                <a:gd name="T30" fmla="*/ 57 w 181"/>
                <a:gd name="T31" fmla="*/ 261 h 602"/>
                <a:gd name="T32" fmla="*/ 48 w 181"/>
                <a:gd name="T33" fmla="*/ 254 h 602"/>
                <a:gd name="T34" fmla="*/ 40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3 w 181"/>
                <a:gd name="T47" fmla="*/ 3 h 602"/>
                <a:gd name="T48" fmla="*/ 18 w 181"/>
                <a:gd name="T49" fmla="*/ 0 h 602"/>
                <a:gd name="T50" fmla="*/ 13 w 181"/>
                <a:gd name="T51" fmla="*/ 0 h 602"/>
                <a:gd name="T52" fmla="*/ 7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1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59" y="2"/>
                  </a:lnTo>
                  <a:lnTo>
                    <a:pt x="157" y="3"/>
                  </a:lnTo>
                  <a:lnTo>
                    <a:pt x="155" y="5"/>
                  </a:lnTo>
                  <a:lnTo>
                    <a:pt x="153" y="7"/>
                  </a:lnTo>
                  <a:lnTo>
                    <a:pt x="152" y="9"/>
                  </a:lnTo>
                  <a:lnTo>
                    <a:pt x="151" y="12"/>
                  </a:lnTo>
                  <a:lnTo>
                    <a:pt x="151" y="15"/>
                  </a:lnTo>
                  <a:lnTo>
                    <a:pt x="151" y="211"/>
                  </a:lnTo>
                  <a:lnTo>
                    <a:pt x="150" y="217"/>
                  </a:lnTo>
                  <a:lnTo>
                    <a:pt x="150" y="222"/>
                  </a:lnTo>
                  <a:lnTo>
                    <a:pt x="148" y="229"/>
                  </a:lnTo>
                  <a:lnTo>
                    <a:pt x="146" y="234"/>
                  </a:lnTo>
                  <a:lnTo>
                    <a:pt x="143" y="240"/>
                  </a:lnTo>
                  <a:lnTo>
                    <a:pt x="140" y="245"/>
                  </a:lnTo>
                  <a:lnTo>
                    <a:pt x="137" y="249"/>
                  </a:lnTo>
                  <a:lnTo>
                    <a:pt x="133" y="254"/>
                  </a:lnTo>
                  <a:lnTo>
                    <a:pt x="128" y="258"/>
                  </a:lnTo>
                  <a:lnTo>
                    <a:pt x="124" y="261"/>
                  </a:lnTo>
                  <a:lnTo>
                    <a:pt x="119" y="264"/>
                  </a:lnTo>
                  <a:lnTo>
                    <a:pt x="113" y="266"/>
                  </a:lnTo>
                  <a:lnTo>
                    <a:pt x="108" y="269"/>
                  </a:lnTo>
                  <a:lnTo>
                    <a:pt x="103" y="270"/>
                  </a:lnTo>
                  <a:lnTo>
                    <a:pt x="96" y="271"/>
                  </a:lnTo>
                  <a:lnTo>
                    <a:pt x="91" y="271"/>
                  </a:lnTo>
                  <a:lnTo>
                    <a:pt x="84" y="271"/>
                  </a:lnTo>
                  <a:lnTo>
                    <a:pt x="78" y="270"/>
                  </a:lnTo>
                  <a:lnTo>
                    <a:pt x="73" y="269"/>
                  </a:lnTo>
                  <a:lnTo>
                    <a:pt x="67" y="266"/>
                  </a:lnTo>
                  <a:lnTo>
                    <a:pt x="62" y="264"/>
                  </a:lnTo>
                  <a:lnTo>
                    <a:pt x="57" y="261"/>
                  </a:lnTo>
                  <a:lnTo>
                    <a:pt x="52" y="258"/>
                  </a:lnTo>
                  <a:lnTo>
                    <a:pt x="48" y="254"/>
                  </a:lnTo>
                  <a:lnTo>
                    <a:pt x="44" y="249"/>
                  </a:lnTo>
                  <a:lnTo>
                    <a:pt x="40" y="245"/>
                  </a:lnTo>
                  <a:lnTo>
                    <a:pt x="37" y="240"/>
                  </a:lnTo>
                  <a:lnTo>
                    <a:pt x="35" y="234"/>
                  </a:lnTo>
                  <a:lnTo>
                    <a:pt x="33" y="229"/>
                  </a:lnTo>
                  <a:lnTo>
                    <a:pt x="32" y="224"/>
                  </a:lnTo>
                  <a:lnTo>
                    <a:pt x="31" y="217"/>
                  </a:lnTo>
                  <a:lnTo>
                    <a:pt x="30" y="211"/>
                  </a:lnTo>
                  <a:lnTo>
                    <a:pt x="30" y="15"/>
                  </a:lnTo>
                  <a:lnTo>
                    <a:pt x="30" y="12"/>
                  </a:lnTo>
                  <a:lnTo>
                    <a:pt x="29" y="9"/>
                  </a:lnTo>
                  <a:lnTo>
                    <a:pt x="28" y="7"/>
                  </a:lnTo>
                  <a:lnTo>
                    <a:pt x="25" y="5"/>
                  </a:lnTo>
                  <a:lnTo>
                    <a:pt x="23" y="3"/>
                  </a:lnTo>
                  <a:lnTo>
                    <a:pt x="21" y="2"/>
                  </a:lnTo>
                  <a:lnTo>
                    <a:pt x="18" y="0"/>
                  </a:lnTo>
                  <a:lnTo>
                    <a:pt x="15" y="0"/>
                  </a:lnTo>
                  <a:lnTo>
                    <a:pt x="13" y="0"/>
                  </a:lnTo>
                  <a:lnTo>
                    <a:pt x="9" y="2"/>
                  </a:lnTo>
                  <a:lnTo>
                    <a:pt x="7" y="3"/>
                  </a:lnTo>
                  <a:lnTo>
                    <a:pt x="5" y="5"/>
                  </a:lnTo>
                  <a:lnTo>
                    <a:pt x="3" y="7"/>
                  </a:lnTo>
                  <a:lnTo>
                    <a:pt x="2"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4" y="3"/>
                  </a:lnTo>
                  <a:lnTo>
                    <a:pt x="171"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Rectangle 715">
              <a:extLst>
                <a:ext uri="{FF2B5EF4-FFF2-40B4-BE49-F238E27FC236}">
                  <a16:creationId xmlns:a16="http://schemas.microsoft.com/office/drawing/2014/main" id="{F62F4F23-3E58-4391-99F6-14D56BFAABEA}"/>
                </a:ext>
              </a:extLst>
            </p:cNvPr>
            <p:cNvSpPr>
              <a:spLocks noChangeArrowheads="1"/>
            </p:cNvSpPr>
            <p:nvPr/>
          </p:nvSpPr>
          <p:spPr bwMode="auto">
            <a:xfrm>
              <a:off x="2674938"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716">
              <a:extLst>
                <a:ext uri="{FF2B5EF4-FFF2-40B4-BE49-F238E27FC236}">
                  <a16:creationId xmlns:a16="http://schemas.microsoft.com/office/drawing/2014/main" id="{66455EB6-E255-40C5-AFB5-4353F1040930}"/>
                </a:ext>
              </a:extLst>
            </p:cNvPr>
            <p:cNvSpPr>
              <a:spLocks/>
            </p:cNvSpPr>
            <p:nvPr/>
          </p:nvSpPr>
          <p:spPr bwMode="auto">
            <a:xfrm>
              <a:off x="2698750" y="1930400"/>
              <a:ext cx="9525" cy="57150"/>
            </a:xfrm>
            <a:custGeom>
              <a:avLst/>
              <a:gdLst>
                <a:gd name="T0" fmla="*/ 15 w 30"/>
                <a:gd name="T1" fmla="*/ 181 h 181"/>
                <a:gd name="T2" fmla="*/ 17 w 30"/>
                <a:gd name="T3" fmla="*/ 181 h 181"/>
                <a:gd name="T4" fmla="*/ 20 w 30"/>
                <a:gd name="T5" fmla="*/ 180 h 181"/>
                <a:gd name="T6" fmla="*/ 22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2 w 30"/>
                <a:gd name="T29" fmla="*/ 3 h 181"/>
                <a:gd name="T30" fmla="*/ 20 w 30"/>
                <a:gd name="T31" fmla="*/ 2 h 181"/>
                <a:gd name="T32" fmla="*/ 17 w 30"/>
                <a:gd name="T33" fmla="*/ 0 h 181"/>
                <a:gd name="T34" fmla="*/ 15 w 30"/>
                <a:gd name="T35" fmla="*/ 0 h 181"/>
                <a:gd name="T36" fmla="*/ 12 w 30"/>
                <a:gd name="T37" fmla="*/ 0 h 181"/>
                <a:gd name="T38" fmla="*/ 8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8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0" y="180"/>
                  </a:lnTo>
                  <a:lnTo>
                    <a:pt x="22" y="179"/>
                  </a:lnTo>
                  <a:lnTo>
                    <a:pt x="26" y="176"/>
                  </a:lnTo>
                  <a:lnTo>
                    <a:pt x="27" y="174"/>
                  </a:lnTo>
                  <a:lnTo>
                    <a:pt x="29" y="172"/>
                  </a:lnTo>
                  <a:lnTo>
                    <a:pt x="29" y="169"/>
                  </a:lnTo>
                  <a:lnTo>
                    <a:pt x="30" y="166"/>
                  </a:lnTo>
                  <a:lnTo>
                    <a:pt x="30" y="16"/>
                  </a:lnTo>
                  <a:lnTo>
                    <a:pt x="29" y="12"/>
                  </a:lnTo>
                  <a:lnTo>
                    <a:pt x="29" y="9"/>
                  </a:lnTo>
                  <a:lnTo>
                    <a:pt x="27" y="7"/>
                  </a:lnTo>
                  <a:lnTo>
                    <a:pt x="26" y="5"/>
                  </a:lnTo>
                  <a:lnTo>
                    <a:pt x="22" y="3"/>
                  </a:lnTo>
                  <a:lnTo>
                    <a:pt x="20" y="2"/>
                  </a:lnTo>
                  <a:lnTo>
                    <a:pt x="17" y="0"/>
                  </a:lnTo>
                  <a:lnTo>
                    <a:pt x="15" y="0"/>
                  </a:lnTo>
                  <a:lnTo>
                    <a:pt x="12" y="0"/>
                  </a:lnTo>
                  <a:lnTo>
                    <a:pt x="8"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8"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717">
              <a:extLst>
                <a:ext uri="{FF2B5EF4-FFF2-40B4-BE49-F238E27FC236}">
                  <a16:creationId xmlns:a16="http://schemas.microsoft.com/office/drawing/2014/main" id="{ACB7783E-196C-43E0-BB10-D454ACB8E398}"/>
                </a:ext>
              </a:extLst>
            </p:cNvPr>
            <p:cNvSpPr>
              <a:spLocks/>
            </p:cNvSpPr>
            <p:nvPr/>
          </p:nvSpPr>
          <p:spPr bwMode="auto">
            <a:xfrm>
              <a:off x="2608263" y="1920875"/>
              <a:ext cx="57150" cy="192088"/>
            </a:xfrm>
            <a:custGeom>
              <a:avLst/>
              <a:gdLst>
                <a:gd name="T0" fmla="*/ 162 w 181"/>
                <a:gd name="T1" fmla="*/ 0 h 602"/>
                <a:gd name="T2" fmla="*/ 157 w 181"/>
                <a:gd name="T3" fmla="*/ 3 h 602"/>
                <a:gd name="T4" fmla="*/ 154 w 181"/>
                <a:gd name="T5" fmla="*/ 7 h 602"/>
                <a:gd name="T6" fmla="*/ 152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2 w 181"/>
                <a:gd name="T23" fmla="*/ 270 h 602"/>
                <a:gd name="T24" fmla="*/ 91 w 181"/>
                <a:gd name="T25" fmla="*/ 271 h 602"/>
                <a:gd name="T26" fmla="*/ 79 w 181"/>
                <a:gd name="T27" fmla="*/ 270 h 602"/>
                <a:gd name="T28" fmla="*/ 67 w 181"/>
                <a:gd name="T29" fmla="*/ 266 h 602"/>
                <a:gd name="T30" fmla="*/ 57 w 181"/>
                <a:gd name="T31" fmla="*/ 261 h 602"/>
                <a:gd name="T32" fmla="*/ 48 w 181"/>
                <a:gd name="T33" fmla="*/ 254 h 602"/>
                <a:gd name="T34" fmla="*/ 41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9 w 181"/>
                <a:gd name="T49" fmla="*/ 0 h 602"/>
                <a:gd name="T50" fmla="*/ 12 w 181"/>
                <a:gd name="T51" fmla="*/ 0 h 602"/>
                <a:gd name="T52" fmla="*/ 7 w 181"/>
                <a:gd name="T53" fmla="*/ 3 h 602"/>
                <a:gd name="T54" fmla="*/ 3 w 181"/>
                <a:gd name="T55" fmla="*/ 7 h 602"/>
                <a:gd name="T56" fmla="*/ 0 w 181"/>
                <a:gd name="T57" fmla="*/ 12 h 602"/>
                <a:gd name="T58" fmla="*/ 0 w 181"/>
                <a:gd name="T59" fmla="*/ 211 h 602"/>
                <a:gd name="T60" fmla="*/ 181 w 181"/>
                <a:gd name="T61" fmla="*/ 602 h 602"/>
                <a:gd name="T62" fmla="*/ 181 w 181"/>
                <a:gd name="T63" fmla="*/ 15 h 602"/>
                <a:gd name="T64" fmla="*/ 180 w 181"/>
                <a:gd name="T65" fmla="*/ 9 h 602"/>
                <a:gd name="T66" fmla="*/ 176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2" y="0"/>
                  </a:lnTo>
                  <a:lnTo>
                    <a:pt x="160" y="2"/>
                  </a:lnTo>
                  <a:lnTo>
                    <a:pt x="157" y="3"/>
                  </a:lnTo>
                  <a:lnTo>
                    <a:pt x="155" y="5"/>
                  </a:lnTo>
                  <a:lnTo>
                    <a:pt x="154" y="7"/>
                  </a:lnTo>
                  <a:lnTo>
                    <a:pt x="152" y="9"/>
                  </a:lnTo>
                  <a:lnTo>
                    <a:pt x="152" y="12"/>
                  </a:lnTo>
                  <a:lnTo>
                    <a:pt x="151" y="15"/>
                  </a:lnTo>
                  <a:lnTo>
                    <a:pt x="151" y="211"/>
                  </a:lnTo>
                  <a:lnTo>
                    <a:pt x="151" y="217"/>
                  </a:lnTo>
                  <a:lnTo>
                    <a:pt x="150" y="222"/>
                  </a:lnTo>
                  <a:lnTo>
                    <a:pt x="148" y="229"/>
                  </a:lnTo>
                  <a:lnTo>
                    <a:pt x="146" y="234"/>
                  </a:lnTo>
                  <a:lnTo>
                    <a:pt x="143" y="240"/>
                  </a:lnTo>
                  <a:lnTo>
                    <a:pt x="141" y="245"/>
                  </a:lnTo>
                  <a:lnTo>
                    <a:pt x="137" y="249"/>
                  </a:lnTo>
                  <a:lnTo>
                    <a:pt x="133" y="254"/>
                  </a:lnTo>
                  <a:lnTo>
                    <a:pt x="129" y="258"/>
                  </a:lnTo>
                  <a:lnTo>
                    <a:pt x="125" y="261"/>
                  </a:lnTo>
                  <a:lnTo>
                    <a:pt x="120" y="264"/>
                  </a:lnTo>
                  <a:lnTo>
                    <a:pt x="114" y="266"/>
                  </a:lnTo>
                  <a:lnTo>
                    <a:pt x="109" y="269"/>
                  </a:lnTo>
                  <a:lnTo>
                    <a:pt x="102" y="270"/>
                  </a:lnTo>
                  <a:lnTo>
                    <a:pt x="97" y="271"/>
                  </a:lnTo>
                  <a:lnTo>
                    <a:pt x="91" y="271"/>
                  </a:lnTo>
                  <a:lnTo>
                    <a:pt x="84" y="271"/>
                  </a:lnTo>
                  <a:lnTo>
                    <a:pt x="79" y="270"/>
                  </a:lnTo>
                  <a:lnTo>
                    <a:pt x="72" y="269"/>
                  </a:lnTo>
                  <a:lnTo>
                    <a:pt x="67" y="266"/>
                  </a:lnTo>
                  <a:lnTo>
                    <a:pt x="62" y="264"/>
                  </a:lnTo>
                  <a:lnTo>
                    <a:pt x="57" y="261"/>
                  </a:lnTo>
                  <a:lnTo>
                    <a:pt x="52" y="258"/>
                  </a:lnTo>
                  <a:lnTo>
                    <a:pt x="48" y="254"/>
                  </a:lnTo>
                  <a:lnTo>
                    <a:pt x="44" y="249"/>
                  </a:lnTo>
                  <a:lnTo>
                    <a:pt x="41" y="245"/>
                  </a:lnTo>
                  <a:lnTo>
                    <a:pt x="38" y="240"/>
                  </a:lnTo>
                  <a:lnTo>
                    <a:pt x="35" y="234"/>
                  </a:lnTo>
                  <a:lnTo>
                    <a:pt x="33" y="229"/>
                  </a:lnTo>
                  <a:lnTo>
                    <a:pt x="32" y="224"/>
                  </a:lnTo>
                  <a:lnTo>
                    <a:pt x="30" y="217"/>
                  </a:lnTo>
                  <a:lnTo>
                    <a:pt x="30" y="211"/>
                  </a:lnTo>
                  <a:lnTo>
                    <a:pt x="30" y="15"/>
                  </a:lnTo>
                  <a:lnTo>
                    <a:pt x="30" y="12"/>
                  </a:lnTo>
                  <a:lnTo>
                    <a:pt x="29" y="9"/>
                  </a:lnTo>
                  <a:lnTo>
                    <a:pt x="28" y="7"/>
                  </a:lnTo>
                  <a:lnTo>
                    <a:pt x="26" y="5"/>
                  </a:lnTo>
                  <a:lnTo>
                    <a:pt x="24" y="3"/>
                  </a:lnTo>
                  <a:lnTo>
                    <a:pt x="21" y="2"/>
                  </a:lnTo>
                  <a:lnTo>
                    <a:pt x="19" y="0"/>
                  </a:lnTo>
                  <a:lnTo>
                    <a:pt x="15" y="0"/>
                  </a:lnTo>
                  <a:lnTo>
                    <a:pt x="12" y="0"/>
                  </a:lnTo>
                  <a:lnTo>
                    <a:pt x="9" y="2"/>
                  </a:lnTo>
                  <a:lnTo>
                    <a:pt x="7" y="3"/>
                  </a:lnTo>
                  <a:lnTo>
                    <a:pt x="5" y="5"/>
                  </a:lnTo>
                  <a:lnTo>
                    <a:pt x="3" y="7"/>
                  </a:lnTo>
                  <a:lnTo>
                    <a:pt x="2" y="9"/>
                  </a:lnTo>
                  <a:lnTo>
                    <a:pt x="0" y="12"/>
                  </a:lnTo>
                  <a:lnTo>
                    <a:pt x="0" y="15"/>
                  </a:lnTo>
                  <a:lnTo>
                    <a:pt x="0" y="211"/>
                  </a:lnTo>
                  <a:lnTo>
                    <a:pt x="0" y="602"/>
                  </a:lnTo>
                  <a:lnTo>
                    <a:pt x="181" y="602"/>
                  </a:lnTo>
                  <a:lnTo>
                    <a:pt x="181" y="211"/>
                  </a:lnTo>
                  <a:lnTo>
                    <a:pt x="181" y="15"/>
                  </a:lnTo>
                  <a:lnTo>
                    <a:pt x="181" y="12"/>
                  </a:lnTo>
                  <a:lnTo>
                    <a:pt x="180" y="9"/>
                  </a:lnTo>
                  <a:lnTo>
                    <a:pt x="178" y="7"/>
                  </a:lnTo>
                  <a:lnTo>
                    <a:pt x="176" y="5"/>
                  </a:lnTo>
                  <a:lnTo>
                    <a:pt x="174" y="3"/>
                  </a:lnTo>
                  <a:lnTo>
                    <a:pt x="172"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Rectangle 718">
              <a:extLst>
                <a:ext uri="{FF2B5EF4-FFF2-40B4-BE49-F238E27FC236}">
                  <a16:creationId xmlns:a16="http://schemas.microsoft.com/office/drawing/2014/main" id="{CB587A79-A690-4BE1-9A7B-D4D179008449}"/>
                </a:ext>
              </a:extLst>
            </p:cNvPr>
            <p:cNvSpPr>
              <a:spLocks noChangeArrowheads="1"/>
            </p:cNvSpPr>
            <p:nvPr/>
          </p:nvSpPr>
          <p:spPr bwMode="auto">
            <a:xfrm>
              <a:off x="260826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719">
              <a:extLst>
                <a:ext uri="{FF2B5EF4-FFF2-40B4-BE49-F238E27FC236}">
                  <a16:creationId xmlns:a16="http://schemas.microsoft.com/office/drawing/2014/main" id="{9B27E552-9858-46C0-912C-4365788798C8}"/>
                </a:ext>
              </a:extLst>
            </p:cNvPr>
            <p:cNvSpPr>
              <a:spLocks/>
            </p:cNvSpPr>
            <p:nvPr/>
          </p:nvSpPr>
          <p:spPr bwMode="auto">
            <a:xfrm>
              <a:off x="2608263" y="2151063"/>
              <a:ext cx="57150" cy="57150"/>
            </a:xfrm>
            <a:custGeom>
              <a:avLst/>
              <a:gdLst>
                <a:gd name="T0" fmla="*/ 0 w 181"/>
                <a:gd name="T1" fmla="*/ 91 h 182"/>
                <a:gd name="T2" fmla="*/ 0 w 181"/>
                <a:gd name="T3" fmla="*/ 100 h 182"/>
                <a:gd name="T4" fmla="*/ 3 w 181"/>
                <a:gd name="T5" fmla="*/ 110 h 182"/>
                <a:gd name="T6" fmla="*/ 5 w 181"/>
                <a:gd name="T7" fmla="*/ 118 h 182"/>
                <a:gd name="T8" fmla="*/ 8 w 181"/>
                <a:gd name="T9" fmla="*/ 126 h 182"/>
                <a:gd name="T10" fmla="*/ 11 w 181"/>
                <a:gd name="T11" fmla="*/ 134 h 182"/>
                <a:gd name="T12" fmla="*/ 15 w 181"/>
                <a:gd name="T13" fmla="*/ 142 h 182"/>
                <a:gd name="T14" fmla="*/ 21 w 181"/>
                <a:gd name="T15" fmla="*/ 148 h 182"/>
                <a:gd name="T16" fmla="*/ 27 w 181"/>
                <a:gd name="T17" fmla="*/ 155 h 182"/>
                <a:gd name="T18" fmla="*/ 34 w 181"/>
                <a:gd name="T19" fmla="*/ 161 h 182"/>
                <a:gd name="T20" fmla="*/ 40 w 181"/>
                <a:gd name="T21" fmla="*/ 165 h 182"/>
                <a:gd name="T22" fmla="*/ 48 w 181"/>
                <a:gd name="T23" fmla="*/ 171 h 182"/>
                <a:gd name="T24" fmla="*/ 55 w 181"/>
                <a:gd name="T25" fmla="*/ 174 h 182"/>
                <a:gd name="T26" fmla="*/ 64 w 181"/>
                <a:gd name="T27" fmla="*/ 177 h 182"/>
                <a:gd name="T28" fmla="*/ 72 w 181"/>
                <a:gd name="T29" fmla="*/ 179 h 182"/>
                <a:gd name="T30" fmla="*/ 82 w 181"/>
                <a:gd name="T31" fmla="*/ 181 h 182"/>
                <a:gd name="T32" fmla="*/ 91 w 181"/>
                <a:gd name="T33" fmla="*/ 182 h 182"/>
                <a:gd name="T34" fmla="*/ 100 w 181"/>
                <a:gd name="T35" fmla="*/ 181 h 182"/>
                <a:gd name="T36" fmla="*/ 109 w 181"/>
                <a:gd name="T37" fmla="*/ 179 h 182"/>
                <a:gd name="T38" fmla="*/ 117 w 181"/>
                <a:gd name="T39" fmla="*/ 177 h 182"/>
                <a:gd name="T40" fmla="*/ 126 w 181"/>
                <a:gd name="T41" fmla="*/ 174 h 182"/>
                <a:gd name="T42" fmla="*/ 133 w 181"/>
                <a:gd name="T43" fmla="*/ 171 h 182"/>
                <a:gd name="T44" fmla="*/ 141 w 181"/>
                <a:gd name="T45" fmla="*/ 165 h 182"/>
                <a:gd name="T46" fmla="*/ 148 w 181"/>
                <a:gd name="T47" fmla="*/ 161 h 182"/>
                <a:gd name="T48" fmla="*/ 155 w 181"/>
                <a:gd name="T49" fmla="*/ 155 h 182"/>
                <a:gd name="T50" fmla="*/ 160 w 181"/>
                <a:gd name="T51" fmla="*/ 148 h 182"/>
                <a:gd name="T52" fmla="*/ 166 w 181"/>
                <a:gd name="T53" fmla="*/ 142 h 182"/>
                <a:gd name="T54" fmla="*/ 170 w 181"/>
                <a:gd name="T55" fmla="*/ 134 h 182"/>
                <a:gd name="T56" fmla="*/ 174 w 181"/>
                <a:gd name="T57" fmla="*/ 126 h 182"/>
                <a:gd name="T58" fmla="*/ 177 w 181"/>
                <a:gd name="T59" fmla="*/ 118 h 182"/>
                <a:gd name="T60" fmla="*/ 180 w 181"/>
                <a:gd name="T61" fmla="*/ 110 h 182"/>
                <a:gd name="T62" fmla="*/ 181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0" y="100"/>
                  </a:lnTo>
                  <a:lnTo>
                    <a:pt x="3" y="110"/>
                  </a:lnTo>
                  <a:lnTo>
                    <a:pt x="5" y="118"/>
                  </a:lnTo>
                  <a:lnTo>
                    <a:pt x="8" y="126"/>
                  </a:lnTo>
                  <a:lnTo>
                    <a:pt x="11" y="134"/>
                  </a:lnTo>
                  <a:lnTo>
                    <a:pt x="15" y="142"/>
                  </a:lnTo>
                  <a:lnTo>
                    <a:pt x="21" y="148"/>
                  </a:lnTo>
                  <a:lnTo>
                    <a:pt x="27" y="155"/>
                  </a:lnTo>
                  <a:lnTo>
                    <a:pt x="34" y="161"/>
                  </a:lnTo>
                  <a:lnTo>
                    <a:pt x="40" y="165"/>
                  </a:lnTo>
                  <a:lnTo>
                    <a:pt x="48" y="171"/>
                  </a:lnTo>
                  <a:lnTo>
                    <a:pt x="55" y="174"/>
                  </a:lnTo>
                  <a:lnTo>
                    <a:pt x="64" y="177"/>
                  </a:lnTo>
                  <a:lnTo>
                    <a:pt x="72" y="179"/>
                  </a:lnTo>
                  <a:lnTo>
                    <a:pt x="82" y="181"/>
                  </a:lnTo>
                  <a:lnTo>
                    <a:pt x="91" y="182"/>
                  </a:lnTo>
                  <a:lnTo>
                    <a:pt x="100" y="181"/>
                  </a:lnTo>
                  <a:lnTo>
                    <a:pt x="109" y="179"/>
                  </a:lnTo>
                  <a:lnTo>
                    <a:pt x="117" y="177"/>
                  </a:lnTo>
                  <a:lnTo>
                    <a:pt x="126" y="174"/>
                  </a:lnTo>
                  <a:lnTo>
                    <a:pt x="133" y="171"/>
                  </a:lnTo>
                  <a:lnTo>
                    <a:pt x="141" y="165"/>
                  </a:lnTo>
                  <a:lnTo>
                    <a:pt x="148" y="161"/>
                  </a:lnTo>
                  <a:lnTo>
                    <a:pt x="155" y="155"/>
                  </a:lnTo>
                  <a:lnTo>
                    <a:pt x="160" y="148"/>
                  </a:lnTo>
                  <a:lnTo>
                    <a:pt x="166" y="142"/>
                  </a:lnTo>
                  <a:lnTo>
                    <a:pt x="170" y="134"/>
                  </a:lnTo>
                  <a:lnTo>
                    <a:pt x="174" y="126"/>
                  </a:lnTo>
                  <a:lnTo>
                    <a:pt x="177" y="118"/>
                  </a:lnTo>
                  <a:lnTo>
                    <a:pt x="180" y="110"/>
                  </a:lnTo>
                  <a:lnTo>
                    <a:pt x="181"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720">
              <a:extLst>
                <a:ext uri="{FF2B5EF4-FFF2-40B4-BE49-F238E27FC236}">
                  <a16:creationId xmlns:a16="http://schemas.microsoft.com/office/drawing/2014/main" id="{445A4A3C-20C5-4624-9209-D11A75CEC9B9}"/>
                </a:ext>
              </a:extLst>
            </p:cNvPr>
            <p:cNvSpPr>
              <a:spLocks/>
            </p:cNvSpPr>
            <p:nvPr/>
          </p:nvSpPr>
          <p:spPr bwMode="auto">
            <a:xfrm>
              <a:off x="2632075" y="1930400"/>
              <a:ext cx="9525" cy="57150"/>
            </a:xfrm>
            <a:custGeom>
              <a:avLst/>
              <a:gdLst>
                <a:gd name="T0" fmla="*/ 15 w 30"/>
                <a:gd name="T1" fmla="*/ 181 h 181"/>
                <a:gd name="T2" fmla="*/ 18 w 30"/>
                <a:gd name="T3" fmla="*/ 181 h 181"/>
                <a:gd name="T4" fmla="*/ 21 w 30"/>
                <a:gd name="T5" fmla="*/ 180 h 181"/>
                <a:gd name="T6" fmla="*/ 23 w 30"/>
                <a:gd name="T7" fmla="*/ 179 h 181"/>
                <a:gd name="T8" fmla="*/ 25 w 30"/>
                <a:gd name="T9" fmla="*/ 176 h 181"/>
                <a:gd name="T10" fmla="*/ 27 w 30"/>
                <a:gd name="T11" fmla="*/ 174 h 181"/>
                <a:gd name="T12" fmla="*/ 28 w 30"/>
                <a:gd name="T13" fmla="*/ 172 h 181"/>
                <a:gd name="T14" fmla="*/ 30 w 30"/>
                <a:gd name="T15" fmla="*/ 169 h 181"/>
                <a:gd name="T16" fmla="*/ 30 w 30"/>
                <a:gd name="T17" fmla="*/ 166 h 181"/>
                <a:gd name="T18" fmla="*/ 30 w 30"/>
                <a:gd name="T19" fmla="*/ 16 h 181"/>
                <a:gd name="T20" fmla="*/ 30 w 30"/>
                <a:gd name="T21" fmla="*/ 12 h 181"/>
                <a:gd name="T22" fmla="*/ 28 w 30"/>
                <a:gd name="T23" fmla="*/ 9 h 181"/>
                <a:gd name="T24" fmla="*/ 27 w 30"/>
                <a:gd name="T25" fmla="*/ 7 h 181"/>
                <a:gd name="T26" fmla="*/ 25 w 30"/>
                <a:gd name="T27" fmla="*/ 5 h 181"/>
                <a:gd name="T28" fmla="*/ 23 w 30"/>
                <a:gd name="T29" fmla="*/ 3 h 181"/>
                <a:gd name="T30" fmla="*/ 21 w 30"/>
                <a:gd name="T31" fmla="*/ 2 h 181"/>
                <a:gd name="T32" fmla="*/ 18 w 30"/>
                <a:gd name="T33" fmla="*/ 0 h 181"/>
                <a:gd name="T34" fmla="*/ 15 w 30"/>
                <a:gd name="T35" fmla="*/ 0 h 181"/>
                <a:gd name="T36" fmla="*/ 11 w 30"/>
                <a:gd name="T37" fmla="*/ 0 h 181"/>
                <a:gd name="T38" fmla="*/ 9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9 w 30"/>
                <a:gd name="T65" fmla="*/ 180 h 181"/>
                <a:gd name="T66" fmla="*/ 11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3" y="179"/>
                  </a:lnTo>
                  <a:lnTo>
                    <a:pt x="25" y="176"/>
                  </a:lnTo>
                  <a:lnTo>
                    <a:pt x="27" y="174"/>
                  </a:lnTo>
                  <a:lnTo>
                    <a:pt x="28" y="172"/>
                  </a:lnTo>
                  <a:lnTo>
                    <a:pt x="30" y="169"/>
                  </a:lnTo>
                  <a:lnTo>
                    <a:pt x="30" y="166"/>
                  </a:lnTo>
                  <a:lnTo>
                    <a:pt x="30" y="16"/>
                  </a:lnTo>
                  <a:lnTo>
                    <a:pt x="30" y="12"/>
                  </a:lnTo>
                  <a:lnTo>
                    <a:pt x="28" y="9"/>
                  </a:lnTo>
                  <a:lnTo>
                    <a:pt x="27" y="7"/>
                  </a:lnTo>
                  <a:lnTo>
                    <a:pt x="25" y="5"/>
                  </a:lnTo>
                  <a:lnTo>
                    <a:pt x="23" y="3"/>
                  </a:lnTo>
                  <a:lnTo>
                    <a:pt x="21" y="2"/>
                  </a:lnTo>
                  <a:lnTo>
                    <a:pt x="18" y="0"/>
                  </a:lnTo>
                  <a:lnTo>
                    <a:pt x="15" y="0"/>
                  </a:lnTo>
                  <a:lnTo>
                    <a:pt x="11" y="0"/>
                  </a:lnTo>
                  <a:lnTo>
                    <a:pt x="9"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9" y="180"/>
                  </a:lnTo>
                  <a:lnTo>
                    <a:pt x="11"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0" name="Freeform 1671" descr="Icon of check mark. ">
            <a:extLst>
              <a:ext uri="{FF2B5EF4-FFF2-40B4-BE49-F238E27FC236}">
                <a16:creationId xmlns:a16="http://schemas.microsoft.com/office/drawing/2014/main" id="{1A4AFC64-5C16-40F4-BDFA-E62EE3AAEA23}"/>
              </a:ext>
            </a:extLst>
          </p:cNvPr>
          <p:cNvSpPr>
            <a:spLocks noEditPoints="1"/>
          </p:cNvSpPr>
          <p:nvPr/>
        </p:nvSpPr>
        <p:spPr bwMode="auto">
          <a:xfrm>
            <a:off x="6963181" y="2902974"/>
            <a:ext cx="380334" cy="380334"/>
          </a:xfrm>
          <a:custGeom>
            <a:avLst/>
            <a:gdLst>
              <a:gd name="T0" fmla="*/ 279 w 719"/>
              <a:gd name="T1" fmla="*/ 477 h 719"/>
              <a:gd name="T2" fmla="*/ 197 w 719"/>
              <a:gd name="T3" fmla="*/ 387 h 719"/>
              <a:gd name="T4" fmla="*/ 217 w 719"/>
              <a:gd name="T5" fmla="*/ 382 h 719"/>
              <a:gd name="T6" fmla="*/ 515 w 719"/>
              <a:gd name="T7" fmla="*/ 243 h 719"/>
              <a:gd name="T8" fmla="*/ 519 w 719"/>
              <a:gd name="T9" fmla="*/ 263 h 719"/>
              <a:gd name="T10" fmla="*/ 709 w 719"/>
              <a:gd name="T11" fmla="*/ 323 h 719"/>
              <a:gd name="T12" fmla="*/ 687 w 719"/>
              <a:gd name="T13" fmla="*/ 289 h 719"/>
              <a:gd name="T14" fmla="*/ 696 w 719"/>
              <a:gd name="T15" fmla="*/ 243 h 719"/>
              <a:gd name="T16" fmla="*/ 675 w 719"/>
              <a:gd name="T17" fmla="*/ 199 h 719"/>
              <a:gd name="T18" fmla="*/ 631 w 719"/>
              <a:gd name="T19" fmla="*/ 179 h 719"/>
              <a:gd name="T20" fmla="*/ 630 w 719"/>
              <a:gd name="T21" fmla="*/ 131 h 719"/>
              <a:gd name="T22" fmla="*/ 603 w 719"/>
              <a:gd name="T23" fmla="*/ 98 h 719"/>
              <a:gd name="T24" fmla="*/ 569 w 719"/>
              <a:gd name="T25" fmla="*/ 87 h 719"/>
              <a:gd name="T26" fmla="*/ 536 w 719"/>
              <a:gd name="T27" fmla="*/ 70 h 719"/>
              <a:gd name="T28" fmla="*/ 507 w 719"/>
              <a:gd name="T29" fmla="*/ 34 h 719"/>
              <a:gd name="T30" fmla="*/ 458 w 719"/>
              <a:gd name="T31" fmla="*/ 25 h 719"/>
              <a:gd name="T32" fmla="*/ 418 w 719"/>
              <a:gd name="T33" fmla="*/ 31 h 719"/>
              <a:gd name="T34" fmla="*/ 380 w 719"/>
              <a:gd name="T35" fmla="*/ 4 h 719"/>
              <a:gd name="T36" fmla="*/ 331 w 719"/>
              <a:gd name="T37" fmla="*/ 7 h 719"/>
              <a:gd name="T38" fmla="*/ 296 w 719"/>
              <a:gd name="T39" fmla="*/ 39 h 719"/>
              <a:gd name="T40" fmla="*/ 251 w 719"/>
              <a:gd name="T41" fmla="*/ 24 h 719"/>
              <a:gd name="T42" fmla="*/ 205 w 719"/>
              <a:gd name="T43" fmla="*/ 39 h 719"/>
              <a:gd name="T44" fmla="*/ 180 w 719"/>
              <a:gd name="T45" fmla="*/ 79 h 719"/>
              <a:gd name="T46" fmla="*/ 142 w 719"/>
              <a:gd name="T47" fmla="*/ 88 h 719"/>
              <a:gd name="T48" fmla="*/ 111 w 719"/>
              <a:gd name="T49" fmla="*/ 102 h 719"/>
              <a:gd name="T50" fmla="*/ 86 w 719"/>
              <a:gd name="T51" fmla="*/ 141 h 719"/>
              <a:gd name="T52" fmla="*/ 78 w 719"/>
              <a:gd name="T53" fmla="*/ 180 h 719"/>
              <a:gd name="T54" fmla="*/ 37 w 719"/>
              <a:gd name="T55" fmla="*/ 207 h 719"/>
              <a:gd name="T56" fmla="*/ 22 w 719"/>
              <a:gd name="T57" fmla="*/ 252 h 719"/>
              <a:gd name="T58" fmla="*/ 38 w 719"/>
              <a:gd name="T59" fmla="*/ 296 h 719"/>
              <a:gd name="T60" fmla="*/ 6 w 719"/>
              <a:gd name="T61" fmla="*/ 332 h 719"/>
              <a:gd name="T62" fmla="*/ 3 w 719"/>
              <a:gd name="T63" fmla="*/ 380 h 719"/>
              <a:gd name="T64" fmla="*/ 31 w 719"/>
              <a:gd name="T65" fmla="*/ 420 h 719"/>
              <a:gd name="T66" fmla="*/ 23 w 719"/>
              <a:gd name="T67" fmla="*/ 460 h 719"/>
              <a:gd name="T68" fmla="*/ 32 w 719"/>
              <a:gd name="T69" fmla="*/ 507 h 719"/>
              <a:gd name="T70" fmla="*/ 68 w 719"/>
              <a:gd name="T71" fmla="*/ 538 h 719"/>
              <a:gd name="T72" fmla="*/ 85 w 719"/>
              <a:gd name="T73" fmla="*/ 571 h 719"/>
              <a:gd name="T74" fmla="*/ 106 w 719"/>
              <a:gd name="T75" fmla="*/ 615 h 719"/>
              <a:gd name="T76" fmla="*/ 135 w 719"/>
              <a:gd name="T77" fmla="*/ 633 h 719"/>
              <a:gd name="T78" fmla="*/ 177 w 719"/>
              <a:gd name="T79" fmla="*/ 633 h 719"/>
              <a:gd name="T80" fmla="*/ 197 w 719"/>
              <a:gd name="T81" fmla="*/ 676 h 719"/>
              <a:gd name="T82" fmla="*/ 242 w 719"/>
              <a:gd name="T83" fmla="*/ 698 h 719"/>
              <a:gd name="T84" fmla="*/ 288 w 719"/>
              <a:gd name="T85" fmla="*/ 687 h 719"/>
              <a:gd name="T86" fmla="*/ 322 w 719"/>
              <a:gd name="T87" fmla="*/ 709 h 719"/>
              <a:gd name="T88" fmla="*/ 370 w 719"/>
              <a:gd name="T89" fmla="*/ 719 h 719"/>
              <a:gd name="T90" fmla="*/ 412 w 719"/>
              <a:gd name="T91" fmla="*/ 697 h 719"/>
              <a:gd name="T92" fmla="*/ 449 w 719"/>
              <a:gd name="T93" fmla="*/ 695 h 719"/>
              <a:gd name="T94" fmla="*/ 497 w 719"/>
              <a:gd name="T95" fmla="*/ 693 h 719"/>
              <a:gd name="T96" fmla="*/ 533 w 719"/>
              <a:gd name="T97" fmla="*/ 661 h 719"/>
              <a:gd name="T98" fmla="*/ 563 w 719"/>
              <a:gd name="T99" fmla="*/ 635 h 719"/>
              <a:gd name="T100" fmla="*/ 597 w 719"/>
              <a:gd name="T101" fmla="*/ 628 h 719"/>
              <a:gd name="T102" fmla="*/ 626 w 719"/>
              <a:gd name="T103" fmla="*/ 599 h 719"/>
              <a:gd name="T104" fmla="*/ 634 w 719"/>
              <a:gd name="T105" fmla="*/ 551 h 719"/>
              <a:gd name="T106" fmla="*/ 668 w 719"/>
              <a:gd name="T107" fmla="*/ 528 h 719"/>
              <a:gd name="T108" fmla="*/ 694 w 719"/>
              <a:gd name="T109" fmla="*/ 488 h 719"/>
              <a:gd name="T110" fmla="*/ 691 w 719"/>
              <a:gd name="T111" fmla="*/ 441 h 719"/>
              <a:gd name="T112" fmla="*/ 703 w 719"/>
              <a:gd name="T113" fmla="*/ 406 h 719"/>
              <a:gd name="T114" fmla="*/ 719 w 719"/>
              <a:gd name="T115" fmla="*/ 36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19" h="719">
                <a:moveTo>
                  <a:pt x="519" y="263"/>
                </a:moveTo>
                <a:lnTo>
                  <a:pt x="292" y="475"/>
                </a:lnTo>
                <a:lnTo>
                  <a:pt x="288" y="477"/>
                </a:lnTo>
                <a:lnTo>
                  <a:pt x="285" y="479"/>
                </a:lnTo>
                <a:lnTo>
                  <a:pt x="279" y="477"/>
                </a:lnTo>
                <a:lnTo>
                  <a:pt x="276" y="475"/>
                </a:lnTo>
                <a:lnTo>
                  <a:pt x="200" y="400"/>
                </a:lnTo>
                <a:lnTo>
                  <a:pt x="197" y="396"/>
                </a:lnTo>
                <a:lnTo>
                  <a:pt x="196" y="391"/>
                </a:lnTo>
                <a:lnTo>
                  <a:pt x="197" y="387"/>
                </a:lnTo>
                <a:lnTo>
                  <a:pt x="200" y="382"/>
                </a:lnTo>
                <a:lnTo>
                  <a:pt x="204" y="380"/>
                </a:lnTo>
                <a:lnTo>
                  <a:pt x="208" y="379"/>
                </a:lnTo>
                <a:lnTo>
                  <a:pt x="213" y="380"/>
                </a:lnTo>
                <a:lnTo>
                  <a:pt x="217" y="382"/>
                </a:lnTo>
                <a:lnTo>
                  <a:pt x="285" y="450"/>
                </a:lnTo>
                <a:lnTo>
                  <a:pt x="502" y="247"/>
                </a:lnTo>
                <a:lnTo>
                  <a:pt x="507" y="243"/>
                </a:lnTo>
                <a:lnTo>
                  <a:pt x="511" y="243"/>
                </a:lnTo>
                <a:lnTo>
                  <a:pt x="515" y="243"/>
                </a:lnTo>
                <a:lnTo>
                  <a:pt x="520" y="247"/>
                </a:lnTo>
                <a:lnTo>
                  <a:pt x="522" y="251"/>
                </a:lnTo>
                <a:lnTo>
                  <a:pt x="523" y="255"/>
                </a:lnTo>
                <a:lnTo>
                  <a:pt x="522" y="260"/>
                </a:lnTo>
                <a:lnTo>
                  <a:pt x="519" y="263"/>
                </a:lnTo>
                <a:close/>
                <a:moveTo>
                  <a:pt x="719" y="360"/>
                </a:moveTo>
                <a:lnTo>
                  <a:pt x="719" y="350"/>
                </a:lnTo>
                <a:lnTo>
                  <a:pt x="716" y="341"/>
                </a:lnTo>
                <a:lnTo>
                  <a:pt x="713" y="332"/>
                </a:lnTo>
                <a:lnTo>
                  <a:pt x="709" y="323"/>
                </a:lnTo>
                <a:lnTo>
                  <a:pt x="703" y="315"/>
                </a:lnTo>
                <a:lnTo>
                  <a:pt x="696" y="308"/>
                </a:lnTo>
                <a:lnTo>
                  <a:pt x="689" y="302"/>
                </a:lnTo>
                <a:lnTo>
                  <a:pt x="681" y="296"/>
                </a:lnTo>
                <a:lnTo>
                  <a:pt x="687" y="289"/>
                </a:lnTo>
                <a:lnTo>
                  <a:pt x="691" y="280"/>
                </a:lnTo>
                <a:lnTo>
                  <a:pt x="694" y="271"/>
                </a:lnTo>
                <a:lnTo>
                  <a:pt x="696" y="262"/>
                </a:lnTo>
                <a:lnTo>
                  <a:pt x="696" y="252"/>
                </a:lnTo>
                <a:lnTo>
                  <a:pt x="696" y="243"/>
                </a:lnTo>
                <a:lnTo>
                  <a:pt x="694" y="233"/>
                </a:lnTo>
                <a:lnTo>
                  <a:pt x="692" y="223"/>
                </a:lnTo>
                <a:lnTo>
                  <a:pt x="688" y="215"/>
                </a:lnTo>
                <a:lnTo>
                  <a:pt x="682" y="207"/>
                </a:lnTo>
                <a:lnTo>
                  <a:pt x="675" y="199"/>
                </a:lnTo>
                <a:lnTo>
                  <a:pt x="668" y="193"/>
                </a:lnTo>
                <a:lnTo>
                  <a:pt x="660" y="188"/>
                </a:lnTo>
                <a:lnTo>
                  <a:pt x="651" y="184"/>
                </a:lnTo>
                <a:lnTo>
                  <a:pt x="641" y="180"/>
                </a:lnTo>
                <a:lnTo>
                  <a:pt x="631" y="179"/>
                </a:lnTo>
                <a:lnTo>
                  <a:pt x="634" y="169"/>
                </a:lnTo>
                <a:lnTo>
                  <a:pt x="635" y="161"/>
                </a:lnTo>
                <a:lnTo>
                  <a:pt x="635" y="151"/>
                </a:lnTo>
                <a:lnTo>
                  <a:pt x="632" y="141"/>
                </a:lnTo>
                <a:lnTo>
                  <a:pt x="630" y="131"/>
                </a:lnTo>
                <a:lnTo>
                  <a:pt x="626" y="122"/>
                </a:lnTo>
                <a:lnTo>
                  <a:pt x="620" y="114"/>
                </a:lnTo>
                <a:lnTo>
                  <a:pt x="614" y="106"/>
                </a:lnTo>
                <a:lnTo>
                  <a:pt x="608" y="102"/>
                </a:lnTo>
                <a:lnTo>
                  <a:pt x="603" y="98"/>
                </a:lnTo>
                <a:lnTo>
                  <a:pt x="597" y="94"/>
                </a:lnTo>
                <a:lnTo>
                  <a:pt x="590" y="91"/>
                </a:lnTo>
                <a:lnTo>
                  <a:pt x="584" y="89"/>
                </a:lnTo>
                <a:lnTo>
                  <a:pt x="577" y="88"/>
                </a:lnTo>
                <a:lnTo>
                  <a:pt x="569" y="87"/>
                </a:lnTo>
                <a:lnTo>
                  <a:pt x="563" y="85"/>
                </a:lnTo>
                <a:lnTo>
                  <a:pt x="552" y="87"/>
                </a:lnTo>
                <a:lnTo>
                  <a:pt x="542" y="89"/>
                </a:lnTo>
                <a:lnTo>
                  <a:pt x="540" y="79"/>
                </a:lnTo>
                <a:lnTo>
                  <a:pt x="536" y="70"/>
                </a:lnTo>
                <a:lnTo>
                  <a:pt x="533" y="61"/>
                </a:lnTo>
                <a:lnTo>
                  <a:pt x="528" y="53"/>
                </a:lnTo>
                <a:lnTo>
                  <a:pt x="522" y="46"/>
                </a:lnTo>
                <a:lnTo>
                  <a:pt x="514" y="39"/>
                </a:lnTo>
                <a:lnTo>
                  <a:pt x="507" y="34"/>
                </a:lnTo>
                <a:lnTo>
                  <a:pt x="497" y="28"/>
                </a:lnTo>
                <a:lnTo>
                  <a:pt x="488" y="26"/>
                </a:lnTo>
                <a:lnTo>
                  <a:pt x="478" y="24"/>
                </a:lnTo>
                <a:lnTo>
                  <a:pt x="468" y="24"/>
                </a:lnTo>
                <a:lnTo>
                  <a:pt x="458" y="25"/>
                </a:lnTo>
                <a:lnTo>
                  <a:pt x="449" y="27"/>
                </a:lnTo>
                <a:lnTo>
                  <a:pt x="440" y="29"/>
                </a:lnTo>
                <a:lnTo>
                  <a:pt x="431" y="34"/>
                </a:lnTo>
                <a:lnTo>
                  <a:pt x="424" y="39"/>
                </a:lnTo>
                <a:lnTo>
                  <a:pt x="418" y="31"/>
                </a:lnTo>
                <a:lnTo>
                  <a:pt x="412" y="24"/>
                </a:lnTo>
                <a:lnTo>
                  <a:pt x="405" y="17"/>
                </a:lnTo>
                <a:lnTo>
                  <a:pt x="397" y="11"/>
                </a:lnTo>
                <a:lnTo>
                  <a:pt x="388" y="7"/>
                </a:lnTo>
                <a:lnTo>
                  <a:pt x="380" y="4"/>
                </a:lnTo>
                <a:lnTo>
                  <a:pt x="370" y="2"/>
                </a:lnTo>
                <a:lnTo>
                  <a:pt x="360" y="0"/>
                </a:lnTo>
                <a:lnTo>
                  <a:pt x="350" y="2"/>
                </a:lnTo>
                <a:lnTo>
                  <a:pt x="340" y="4"/>
                </a:lnTo>
                <a:lnTo>
                  <a:pt x="331" y="7"/>
                </a:lnTo>
                <a:lnTo>
                  <a:pt x="322" y="11"/>
                </a:lnTo>
                <a:lnTo>
                  <a:pt x="314" y="17"/>
                </a:lnTo>
                <a:lnTo>
                  <a:pt x="307" y="24"/>
                </a:lnTo>
                <a:lnTo>
                  <a:pt x="301" y="31"/>
                </a:lnTo>
                <a:lnTo>
                  <a:pt x="296" y="39"/>
                </a:lnTo>
                <a:lnTo>
                  <a:pt x="288" y="34"/>
                </a:lnTo>
                <a:lnTo>
                  <a:pt x="279" y="29"/>
                </a:lnTo>
                <a:lnTo>
                  <a:pt x="270" y="27"/>
                </a:lnTo>
                <a:lnTo>
                  <a:pt x="260" y="25"/>
                </a:lnTo>
                <a:lnTo>
                  <a:pt x="251" y="24"/>
                </a:lnTo>
                <a:lnTo>
                  <a:pt x="242" y="24"/>
                </a:lnTo>
                <a:lnTo>
                  <a:pt x="232" y="26"/>
                </a:lnTo>
                <a:lnTo>
                  <a:pt x="222" y="28"/>
                </a:lnTo>
                <a:lnTo>
                  <a:pt x="213" y="34"/>
                </a:lnTo>
                <a:lnTo>
                  <a:pt x="205" y="39"/>
                </a:lnTo>
                <a:lnTo>
                  <a:pt x="197" y="46"/>
                </a:lnTo>
                <a:lnTo>
                  <a:pt x="192" y="52"/>
                </a:lnTo>
                <a:lnTo>
                  <a:pt x="186" y="61"/>
                </a:lnTo>
                <a:lnTo>
                  <a:pt x="182" y="69"/>
                </a:lnTo>
                <a:lnTo>
                  <a:pt x="180" y="79"/>
                </a:lnTo>
                <a:lnTo>
                  <a:pt x="177" y="89"/>
                </a:lnTo>
                <a:lnTo>
                  <a:pt x="168" y="87"/>
                </a:lnTo>
                <a:lnTo>
                  <a:pt x="156" y="85"/>
                </a:lnTo>
                <a:lnTo>
                  <a:pt x="149" y="87"/>
                </a:lnTo>
                <a:lnTo>
                  <a:pt x="142" y="88"/>
                </a:lnTo>
                <a:lnTo>
                  <a:pt x="135" y="89"/>
                </a:lnTo>
                <a:lnTo>
                  <a:pt x="129" y="91"/>
                </a:lnTo>
                <a:lnTo>
                  <a:pt x="122" y="94"/>
                </a:lnTo>
                <a:lnTo>
                  <a:pt x="117" y="98"/>
                </a:lnTo>
                <a:lnTo>
                  <a:pt x="111" y="102"/>
                </a:lnTo>
                <a:lnTo>
                  <a:pt x="106" y="106"/>
                </a:lnTo>
                <a:lnTo>
                  <a:pt x="99" y="114"/>
                </a:lnTo>
                <a:lnTo>
                  <a:pt x="94" y="122"/>
                </a:lnTo>
                <a:lnTo>
                  <a:pt x="89" y="131"/>
                </a:lnTo>
                <a:lnTo>
                  <a:pt x="86" y="141"/>
                </a:lnTo>
                <a:lnTo>
                  <a:pt x="85" y="151"/>
                </a:lnTo>
                <a:lnTo>
                  <a:pt x="85" y="161"/>
                </a:lnTo>
                <a:lnTo>
                  <a:pt x="85" y="169"/>
                </a:lnTo>
                <a:lnTo>
                  <a:pt x="87" y="179"/>
                </a:lnTo>
                <a:lnTo>
                  <a:pt x="78" y="180"/>
                </a:lnTo>
                <a:lnTo>
                  <a:pt x="68" y="184"/>
                </a:lnTo>
                <a:lnTo>
                  <a:pt x="59" y="188"/>
                </a:lnTo>
                <a:lnTo>
                  <a:pt x="52" y="193"/>
                </a:lnTo>
                <a:lnTo>
                  <a:pt x="44" y="199"/>
                </a:lnTo>
                <a:lnTo>
                  <a:pt x="37" y="207"/>
                </a:lnTo>
                <a:lnTo>
                  <a:pt x="32" y="215"/>
                </a:lnTo>
                <a:lnTo>
                  <a:pt x="27" y="223"/>
                </a:lnTo>
                <a:lnTo>
                  <a:pt x="24" y="233"/>
                </a:lnTo>
                <a:lnTo>
                  <a:pt x="23" y="243"/>
                </a:lnTo>
                <a:lnTo>
                  <a:pt x="22" y="252"/>
                </a:lnTo>
                <a:lnTo>
                  <a:pt x="23" y="262"/>
                </a:lnTo>
                <a:lnTo>
                  <a:pt x="25" y="271"/>
                </a:lnTo>
                <a:lnTo>
                  <a:pt x="28" y="280"/>
                </a:lnTo>
                <a:lnTo>
                  <a:pt x="33" y="289"/>
                </a:lnTo>
                <a:lnTo>
                  <a:pt x="38" y="296"/>
                </a:lnTo>
                <a:lnTo>
                  <a:pt x="31" y="302"/>
                </a:lnTo>
                <a:lnTo>
                  <a:pt x="23" y="308"/>
                </a:lnTo>
                <a:lnTo>
                  <a:pt x="16" y="315"/>
                </a:lnTo>
                <a:lnTo>
                  <a:pt x="11" y="323"/>
                </a:lnTo>
                <a:lnTo>
                  <a:pt x="6" y="332"/>
                </a:lnTo>
                <a:lnTo>
                  <a:pt x="3" y="341"/>
                </a:lnTo>
                <a:lnTo>
                  <a:pt x="1" y="350"/>
                </a:lnTo>
                <a:lnTo>
                  <a:pt x="0" y="360"/>
                </a:lnTo>
                <a:lnTo>
                  <a:pt x="1" y="370"/>
                </a:lnTo>
                <a:lnTo>
                  <a:pt x="3" y="380"/>
                </a:lnTo>
                <a:lnTo>
                  <a:pt x="6" y="389"/>
                </a:lnTo>
                <a:lnTo>
                  <a:pt x="11" y="398"/>
                </a:lnTo>
                <a:lnTo>
                  <a:pt x="16" y="406"/>
                </a:lnTo>
                <a:lnTo>
                  <a:pt x="23" y="413"/>
                </a:lnTo>
                <a:lnTo>
                  <a:pt x="31" y="420"/>
                </a:lnTo>
                <a:lnTo>
                  <a:pt x="38" y="424"/>
                </a:lnTo>
                <a:lnTo>
                  <a:pt x="33" y="433"/>
                </a:lnTo>
                <a:lnTo>
                  <a:pt x="28" y="441"/>
                </a:lnTo>
                <a:lnTo>
                  <a:pt x="25" y="450"/>
                </a:lnTo>
                <a:lnTo>
                  <a:pt x="23" y="460"/>
                </a:lnTo>
                <a:lnTo>
                  <a:pt x="22" y="470"/>
                </a:lnTo>
                <a:lnTo>
                  <a:pt x="23" y="479"/>
                </a:lnTo>
                <a:lnTo>
                  <a:pt x="24" y="488"/>
                </a:lnTo>
                <a:lnTo>
                  <a:pt x="27" y="498"/>
                </a:lnTo>
                <a:lnTo>
                  <a:pt x="32" y="507"/>
                </a:lnTo>
                <a:lnTo>
                  <a:pt x="37" y="515"/>
                </a:lnTo>
                <a:lnTo>
                  <a:pt x="44" y="523"/>
                </a:lnTo>
                <a:lnTo>
                  <a:pt x="52" y="528"/>
                </a:lnTo>
                <a:lnTo>
                  <a:pt x="59" y="534"/>
                </a:lnTo>
                <a:lnTo>
                  <a:pt x="68" y="538"/>
                </a:lnTo>
                <a:lnTo>
                  <a:pt x="78" y="540"/>
                </a:lnTo>
                <a:lnTo>
                  <a:pt x="87" y="543"/>
                </a:lnTo>
                <a:lnTo>
                  <a:pt x="85" y="551"/>
                </a:lnTo>
                <a:lnTo>
                  <a:pt x="85" y="561"/>
                </a:lnTo>
                <a:lnTo>
                  <a:pt x="85" y="571"/>
                </a:lnTo>
                <a:lnTo>
                  <a:pt x="86" y="580"/>
                </a:lnTo>
                <a:lnTo>
                  <a:pt x="89" y="590"/>
                </a:lnTo>
                <a:lnTo>
                  <a:pt x="94" y="599"/>
                </a:lnTo>
                <a:lnTo>
                  <a:pt x="99" y="608"/>
                </a:lnTo>
                <a:lnTo>
                  <a:pt x="106" y="615"/>
                </a:lnTo>
                <a:lnTo>
                  <a:pt x="111" y="620"/>
                </a:lnTo>
                <a:lnTo>
                  <a:pt x="117" y="624"/>
                </a:lnTo>
                <a:lnTo>
                  <a:pt x="122" y="628"/>
                </a:lnTo>
                <a:lnTo>
                  <a:pt x="129" y="631"/>
                </a:lnTo>
                <a:lnTo>
                  <a:pt x="135" y="633"/>
                </a:lnTo>
                <a:lnTo>
                  <a:pt x="142" y="634"/>
                </a:lnTo>
                <a:lnTo>
                  <a:pt x="149" y="635"/>
                </a:lnTo>
                <a:lnTo>
                  <a:pt x="156" y="635"/>
                </a:lnTo>
                <a:lnTo>
                  <a:pt x="168" y="635"/>
                </a:lnTo>
                <a:lnTo>
                  <a:pt x="177" y="633"/>
                </a:lnTo>
                <a:lnTo>
                  <a:pt x="180" y="643"/>
                </a:lnTo>
                <a:lnTo>
                  <a:pt x="182" y="652"/>
                </a:lnTo>
                <a:lnTo>
                  <a:pt x="186" y="661"/>
                </a:lnTo>
                <a:lnTo>
                  <a:pt x="192" y="668"/>
                </a:lnTo>
                <a:lnTo>
                  <a:pt x="197" y="676"/>
                </a:lnTo>
                <a:lnTo>
                  <a:pt x="205" y="683"/>
                </a:lnTo>
                <a:lnTo>
                  <a:pt x="213" y="688"/>
                </a:lnTo>
                <a:lnTo>
                  <a:pt x="222" y="693"/>
                </a:lnTo>
                <a:lnTo>
                  <a:pt x="232" y="696"/>
                </a:lnTo>
                <a:lnTo>
                  <a:pt x="242" y="698"/>
                </a:lnTo>
                <a:lnTo>
                  <a:pt x="251" y="698"/>
                </a:lnTo>
                <a:lnTo>
                  <a:pt x="260" y="697"/>
                </a:lnTo>
                <a:lnTo>
                  <a:pt x="270" y="695"/>
                </a:lnTo>
                <a:lnTo>
                  <a:pt x="279" y="692"/>
                </a:lnTo>
                <a:lnTo>
                  <a:pt x="288" y="687"/>
                </a:lnTo>
                <a:lnTo>
                  <a:pt x="296" y="682"/>
                </a:lnTo>
                <a:lnTo>
                  <a:pt x="301" y="689"/>
                </a:lnTo>
                <a:lnTo>
                  <a:pt x="307" y="697"/>
                </a:lnTo>
                <a:lnTo>
                  <a:pt x="314" y="704"/>
                </a:lnTo>
                <a:lnTo>
                  <a:pt x="322" y="709"/>
                </a:lnTo>
                <a:lnTo>
                  <a:pt x="331" y="714"/>
                </a:lnTo>
                <a:lnTo>
                  <a:pt x="340" y="717"/>
                </a:lnTo>
                <a:lnTo>
                  <a:pt x="350" y="719"/>
                </a:lnTo>
                <a:lnTo>
                  <a:pt x="360" y="719"/>
                </a:lnTo>
                <a:lnTo>
                  <a:pt x="370" y="719"/>
                </a:lnTo>
                <a:lnTo>
                  <a:pt x="380" y="717"/>
                </a:lnTo>
                <a:lnTo>
                  <a:pt x="388" y="714"/>
                </a:lnTo>
                <a:lnTo>
                  <a:pt x="397" y="709"/>
                </a:lnTo>
                <a:lnTo>
                  <a:pt x="405" y="704"/>
                </a:lnTo>
                <a:lnTo>
                  <a:pt x="412" y="697"/>
                </a:lnTo>
                <a:lnTo>
                  <a:pt x="418" y="689"/>
                </a:lnTo>
                <a:lnTo>
                  <a:pt x="424" y="682"/>
                </a:lnTo>
                <a:lnTo>
                  <a:pt x="431" y="687"/>
                </a:lnTo>
                <a:lnTo>
                  <a:pt x="440" y="692"/>
                </a:lnTo>
                <a:lnTo>
                  <a:pt x="449" y="695"/>
                </a:lnTo>
                <a:lnTo>
                  <a:pt x="458" y="697"/>
                </a:lnTo>
                <a:lnTo>
                  <a:pt x="468" y="698"/>
                </a:lnTo>
                <a:lnTo>
                  <a:pt x="478" y="698"/>
                </a:lnTo>
                <a:lnTo>
                  <a:pt x="488" y="696"/>
                </a:lnTo>
                <a:lnTo>
                  <a:pt x="497" y="693"/>
                </a:lnTo>
                <a:lnTo>
                  <a:pt x="507" y="688"/>
                </a:lnTo>
                <a:lnTo>
                  <a:pt x="514" y="683"/>
                </a:lnTo>
                <a:lnTo>
                  <a:pt x="522" y="676"/>
                </a:lnTo>
                <a:lnTo>
                  <a:pt x="528" y="668"/>
                </a:lnTo>
                <a:lnTo>
                  <a:pt x="533" y="661"/>
                </a:lnTo>
                <a:lnTo>
                  <a:pt x="536" y="652"/>
                </a:lnTo>
                <a:lnTo>
                  <a:pt x="540" y="643"/>
                </a:lnTo>
                <a:lnTo>
                  <a:pt x="541" y="633"/>
                </a:lnTo>
                <a:lnTo>
                  <a:pt x="552" y="635"/>
                </a:lnTo>
                <a:lnTo>
                  <a:pt x="563" y="635"/>
                </a:lnTo>
                <a:lnTo>
                  <a:pt x="569" y="635"/>
                </a:lnTo>
                <a:lnTo>
                  <a:pt x="577" y="634"/>
                </a:lnTo>
                <a:lnTo>
                  <a:pt x="584" y="633"/>
                </a:lnTo>
                <a:lnTo>
                  <a:pt x="590" y="631"/>
                </a:lnTo>
                <a:lnTo>
                  <a:pt x="597" y="628"/>
                </a:lnTo>
                <a:lnTo>
                  <a:pt x="603" y="624"/>
                </a:lnTo>
                <a:lnTo>
                  <a:pt x="608" y="620"/>
                </a:lnTo>
                <a:lnTo>
                  <a:pt x="614" y="615"/>
                </a:lnTo>
                <a:lnTo>
                  <a:pt x="620" y="608"/>
                </a:lnTo>
                <a:lnTo>
                  <a:pt x="626" y="599"/>
                </a:lnTo>
                <a:lnTo>
                  <a:pt x="630" y="590"/>
                </a:lnTo>
                <a:lnTo>
                  <a:pt x="632" y="580"/>
                </a:lnTo>
                <a:lnTo>
                  <a:pt x="635" y="571"/>
                </a:lnTo>
                <a:lnTo>
                  <a:pt x="635" y="561"/>
                </a:lnTo>
                <a:lnTo>
                  <a:pt x="634" y="551"/>
                </a:lnTo>
                <a:lnTo>
                  <a:pt x="631" y="543"/>
                </a:lnTo>
                <a:lnTo>
                  <a:pt x="641" y="540"/>
                </a:lnTo>
                <a:lnTo>
                  <a:pt x="651" y="538"/>
                </a:lnTo>
                <a:lnTo>
                  <a:pt x="660" y="534"/>
                </a:lnTo>
                <a:lnTo>
                  <a:pt x="668" y="528"/>
                </a:lnTo>
                <a:lnTo>
                  <a:pt x="675" y="523"/>
                </a:lnTo>
                <a:lnTo>
                  <a:pt x="682" y="515"/>
                </a:lnTo>
                <a:lnTo>
                  <a:pt x="688" y="507"/>
                </a:lnTo>
                <a:lnTo>
                  <a:pt x="692" y="498"/>
                </a:lnTo>
                <a:lnTo>
                  <a:pt x="694" y="488"/>
                </a:lnTo>
                <a:lnTo>
                  <a:pt x="696" y="479"/>
                </a:lnTo>
                <a:lnTo>
                  <a:pt x="698" y="470"/>
                </a:lnTo>
                <a:lnTo>
                  <a:pt x="696" y="460"/>
                </a:lnTo>
                <a:lnTo>
                  <a:pt x="694" y="450"/>
                </a:lnTo>
                <a:lnTo>
                  <a:pt x="691" y="441"/>
                </a:lnTo>
                <a:lnTo>
                  <a:pt x="687" y="433"/>
                </a:lnTo>
                <a:lnTo>
                  <a:pt x="681" y="424"/>
                </a:lnTo>
                <a:lnTo>
                  <a:pt x="689" y="420"/>
                </a:lnTo>
                <a:lnTo>
                  <a:pt x="696" y="413"/>
                </a:lnTo>
                <a:lnTo>
                  <a:pt x="703" y="406"/>
                </a:lnTo>
                <a:lnTo>
                  <a:pt x="709" y="398"/>
                </a:lnTo>
                <a:lnTo>
                  <a:pt x="713" y="389"/>
                </a:lnTo>
                <a:lnTo>
                  <a:pt x="716" y="380"/>
                </a:lnTo>
                <a:lnTo>
                  <a:pt x="719" y="370"/>
                </a:lnTo>
                <a:lnTo>
                  <a:pt x="719" y="36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3850" descr="Icon of lightning. ">
            <a:extLst>
              <a:ext uri="{FF2B5EF4-FFF2-40B4-BE49-F238E27FC236}">
                <a16:creationId xmlns:a16="http://schemas.microsoft.com/office/drawing/2014/main" id="{4F438411-AB3F-41D1-B7B0-3BD67465A272}"/>
              </a:ext>
            </a:extLst>
          </p:cNvPr>
          <p:cNvSpPr>
            <a:spLocks/>
          </p:cNvSpPr>
          <p:nvPr/>
        </p:nvSpPr>
        <p:spPr bwMode="auto">
          <a:xfrm>
            <a:off x="4904481" y="4108092"/>
            <a:ext cx="268346" cy="380334"/>
          </a:xfrm>
          <a:custGeom>
            <a:avLst/>
            <a:gdLst>
              <a:gd name="T0" fmla="*/ 635 w 636"/>
              <a:gd name="T1" fmla="*/ 369 h 901"/>
              <a:gd name="T2" fmla="*/ 632 w 636"/>
              <a:gd name="T3" fmla="*/ 365 h 901"/>
              <a:gd name="T4" fmla="*/ 629 w 636"/>
              <a:gd name="T5" fmla="*/ 362 h 901"/>
              <a:gd name="T6" fmla="*/ 625 w 636"/>
              <a:gd name="T7" fmla="*/ 360 h 901"/>
              <a:gd name="T8" fmla="*/ 621 w 636"/>
              <a:gd name="T9" fmla="*/ 360 h 901"/>
              <a:gd name="T10" fmla="*/ 337 w 636"/>
              <a:gd name="T11" fmla="*/ 360 h 901"/>
              <a:gd name="T12" fmla="*/ 409 w 636"/>
              <a:gd name="T13" fmla="*/ 17 h 901"/>
              <a:gd name="T14" fmla="*/ 409 w 636"/>
              <a:gd name="T15" fmla="*/ 13 h 901"/>
              <a:gd name="T16" fmla="*/ 408 w 636"/>
              <a:gd name="T17" fmla="*/ 7 h 901"/>
              <a:gd name="T18" fmla="*/ 405 w 636"/>
              <a:gd name="T19" fmla="*/ 3 h 901"/>
              <a:gd name="T20" fmla="*/ 400 w 636"/>
              <a:gd name="T21" fmla="*/ 1 h 901"/>
              <a:gd name="T22" fmla="*/ 395 w 636"/>
              <a:gd name="T23" fmla="*/ 0 h 901"/>
              <a:gd name="T24" fmla="*/ 390 w 636"/>
              <a:gd name="T25" fmla="*/ 0 h 901"/>
              <a:gd name="T26" fmla="*/ 385 w 636"/>
              <a:gd name="T27" fmla="*/ 2 h 901"/>
              <a:gd name="T28" fmla="*/ 382 w 636"/>
              <a:gd name="T29" fmla="*/ 6 h 901"/>
              <a:gd name="T30" fmla="*/ 2 w 636"/>
              <a:gd name="T31" fmla="*/ 547 h 901"/>
              <a:gd name="T32" fmla="*/ 1 w 636"/>
              <a:gd name="T33" fmla="*/ 550 h 901"/>
              <a:gd name="T34" fmla="*/ 0 w 636"/>
              <a:gd name="T35" fmla="*/ 554 h 901"/>
              <a:gd name="T36" fmla="*/ 0 w 636"/>
              <a:gd name="T37" fmla="*/ 559 h 901"/>
              <a:gd name="T38" fmla="*/ 1 w 636"/>
              <a:gd name="T39" fmla="*/ 562 h 901"/>
              <a:gd name="T40" fmla="*/ 4 w 636"/>
              <a:gd name="T41" fmla="*/ 566 h 901"/>
              <a:gd name="T42" fmla="*/ 8 w 636"/>
              <a:gd name="T43" fmla="*/ 568 h 901"/>
              <a:gd name="T44" fmla="*/ 11 w 636"/>
              <a:gd name="T45" fmla="*/ 569 h 901"/>
              <a:gd name="T46" fmla="*/ 15 w 636"/>
              <a:gd name="T47" fmla="*/ 570 h 901"/>
              <a:gd name="T48" fmla="*/ 299 w 636"/>
              <a:gd name="T49" fmla="*/ 570 h 901"/>
              <a:gd name="T50" fmla="*/ 228 w 636"/>
              <a:gd name="T51" fmla="*/ 882 h 901"/>
              <a:gd name="T52" fmla="*/ 228 w 636"/>
              <a:gd name="T53" fmla="*/ 888 h 901"/>
              <a:gd name="T54" fmla="*/ 229 w 636"/>
              <a:gd name="T55" fmla="*/ 892 h 901"/>
              <a:gd name="T56" fmla="*/ 232 w 636"/>
              <a:gd name="T57" fmla="*/ 896 h 901"/>
              <a:gd name="T58" fmla="*/ 236 w 636"/>
              <a:gd name="T59" fmla="*/ 900 h 901"/>
              <a:gd name="T60" fmla="*/ 239 w 636"/>
              <a:gd name="T61" fmla="*/ 901 h 901"/>
              <a:gd name="T62" fmla="*/ 243 w 636"/>
              <a:gd name="T63" fmla="*/ 901 h 901"/>
              <a:gd name="T64" fmla="*/ 246 w 636"/>
              <a:gd name="T65" fmla="*/ 901 h 901"/>
              <a:gd name="T66" fmla="*/ 249 w 636"/>
              <a:gd name="T67" fmla="*/ 900 h 901"/>
              <a:gd name="T68" fmla="*/ 252 w 636"/>
              <a:gd name="T69" fmla="*/ 897 h 901"/>
              <a:gd name="T70" fmla="*/ 254 w 636"/>
              <a:gd name="T71" fmla="*/ 895 h 901"/>
              <a:gd name="T72" fmla="*/ 633 w 636"/>
              <a:gd name="T73" fmla="*/ 384 h 901"/>
              <a:gd name="T74" fmla="*/ 635 w 636"/>
              <a:gd name="T75" fmla="*/ 381 h 901"/>
              <a:gd name="T76" fmla="*/ 636 w 636"/>
              <a:gd name="T77" fmla="*/ 376 h 901"/>
              <a:gd name="T78" fmla="*/ 636 w 636"/>
              <a:gd name="T79" fmla="*/ 372 h 901"/>
              <a:gd name="T80" fmla="*/ 635 w 636"/>
              <a:gd name="T81" fmla="*/ 36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6" h="901">
                <a:moveTo>
                  <a:pt x="635" y="369"/>
                </a:moveTo>
                <a:lnTo>
                  <a:pt x="632" y="365"/>
                </a:lnTo>
                <a:lnTo>
                  <a:pt x="629" y="362"/>
                </a:lnTo>
                <a:lnTo>
                  <a:pt x="625" y="360"/>
                </a:lnTo>
                <a:lnTo>
                  <a:pt x="621" y="360"/>
                </a:lnTo>
                <a:lnTo>
                  <a:pt x="337" y="360"/>
                </a:lnTo>
                <a:lnTo>
                  <a:pt x="409" y="17"/>
                </a:lnTo>
                <a:lnTo>
                  <a:pt x="409" y="13"/>
                </a:lnTo>
                <a:lnTo>
                  <a:pt x="408" y="7"/>
                </a:lnTo>
                <a:lnTo>
                  <a:pt x="405" y="3"/>
                </a:lnTo>
                <a:lnTo>
                  <a:pt x="400" y="1"/>
                </a:lnTo>
                <a:lnTo>
                  <a:pt x="395" y="0"/>
                </a:lnTo>
                <a:lnTo>
                  <a:pt x="390" y="0"/>
                </a:lnTo>
                <a:lnTo>
                  <a:pt x="385" y="2"/>
                </a:lnTo>
                <a:lnTo>
                  <a:pt x="382" y="6"/>
                </a:lnTo>
                <a:lnTo>
                  <a:pt x="2" y="547"/>
                </a:lnTo>
                <a:lnTo>
                  <a:pt x="1" y="550"/>
                </a:lnTo>
                <a:lnTo>
                  <a:pt x="0" y="554"/>
                </a:lnTo>
                <a:lnTo>
                  <a:pt x="0" y="559"/>
                </a:lnTo>
                <a:lnTo>
                  <a:pt x="1" y="562"/>
                </a:lnTo>
                <a:lnTo>
                  <a:pt x="4" y="566"/>
                </a:lnTo>
                <a:lnTo>
                  <a:pt x="8" y="568"/>
                </a:lnTo>
                <a:lnTo>
                  <a:pt x="11" y="569"/>
                </a:lnTo>
                <a:lnTo>
                  <a:pt x="15" y="570"/>
                </a:lnTo>
                <a:lnTo>
                  <a:pt x="299" y="570"/>
                </a:lnTo>
                <a:lnTo>
                  <a:pt x="228" y="882"/>
                </a:lnTo>
                <a:lnTo>
                  <a:pt x="228" y="888"/>
                </a:lnTo>
                <a:lnTo>
                  <a:pt x="229" y="892"/>
                </a:lnTo>
                <a:lnTo>
                  <a:pt x="232" y="896"/>
                </a:lnTo>
                <a:lnTo>
                  <a:pt x="236" y="900"/>
                </a:lnTo>
                <a:lnTo>
                  <a:pt x="239" y="901"/>
                </a:lnTo>
                <a:lnTo>
                  <a:pt x="243" y="901"/>
                </a:lnTo>
                <a:lnTo>
                  <a:pt x="246" y="901"/>
                </a:lnTo>
                <a:lnTo>
                  <a:pt x="249" y="900"/>
                </a:lnTo>
                <a:lnTo>
                  <a:pt x="252" y="897"/>
                </a:lnTo>
                <a:lnTo>
                  <a:pt x="254" y="895"/>
                </a:lnTo>
                <a:lnTo>
                  <a:pt x="633" y="384"/>
                </a:lnTo>
                <a:lnTo>
                  <a:pt x="635" y="381"/>
                </a:lnTo>
                <a:lnTo>
                  <a:pt x="636" y="376"/>
                </a:lnTo>
                <a:lnTo>
                  <a:pt x="636" y="372"/>
                </a:lnTo>
                <a:lnTo>
                  <a:pt x="635" y="36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3886" descr="Icon of magnifying glass to represent search. ">
            <a:extLst>
              <a:ext uri="{FF2B5EF4-FFF2-40B4-BE49-F238E27FC236}">
                <a16:creationId xmlns:a16="http://schemas.microsoft.com/office/drawing/2014/main" id="{EC8E95A8-22FE-44FA-B5A6-2AA2D47A5BB3}"/>
              </a:ext>
            </a:extLst>
          </p:cNvPr>
          <p:cNvSpPr>
            <a:spLocks noEditPoints="1"/>
          </p:cNvSpPr>
          <p:nvPr/>
        </p:nvSpPr>
        <p:spPr bwMode="auto">
          <a:xfrm>
            <a:off x="6257227" y="4108092"/>
            <a:ext cx="382447" cy="380334"/>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3" name="Group 72" descr="Icon of computer monitors. ">
            <a:extLst>
              <a:ext uri="{FF2B5EF4-FFF2-40B4-BE49-F238E27FC236}">
                <a16:creationId xmlns:a16="http://schemas.microsoft.com/office/drawing/2014/main" id="{6C60D8E2-BC37-4164-84A8-5B32D836BEC3}"/>
              </a:ext>
            </a:extLst>
          </p:cNvPr>
          <p:cNvGrpSpPr/>
          <p:nvPr/>
        </p:nvGrpSpPr>
        <p:grpSpPr>
          <a:xfrm>
            <a:off x="7667022" y="4107036"/>
            <a:ext cx="382447" cy="382446"/>
            <a:chOff x="879475" y="5100638"/>
            <a:chExt cx="287338" cy="287337"/>
          </a:xfrm>
          <a:solidFill>
            <a:schemeClr val="accent4">
              <a:lumMod val="75000"/>
            </a:schemeClr>
          </a:solidFill>
        </p:grpSpPr>
        <p:sp>
          <p:nvSpPr>
            <p:cNvPr id="74" name="Freeform 1636">
              <a:extLst>
                <a:ext uri="{FF2B5EF4-FFF2-40B4-BE49-F238E27FC236}">
                  <a16:creationId xmlns:a16="http://schemas.microsoft.com/office/drawing/2014/main" id="{69FF00E7-041A-4CE9-A6E6-F43110659DE0}"/>
                </a:ext>
              </a:extLst>
            </p:cNvPr>
            <p:cNvSpPr>
              <a:spLocks/>
            </p:cNvSpPr>
            <p:nvPr/>
          </p:nvSpPr>
          <p:spPr bwMode="auto">
            <a:xfrm>
              <a:off x="908050" y="5233988"/>
              <a:ext cx="38100" cy="9525"/>
            </a:xfrm>
            <a:custGeom>
              <a:avLst/>
              <a:gdLst>
                <a:gd name="T0" fmla="*/ 105 w 121"/>
                <a:gd name="T1" fmla="*/ 0 h 30"/>
                <a:gd name="T2" fmla="*/ 15 w 121"/>
                <a:gd name="T3" fmla="*/ 0 h 30"/>
                <a:gd name="T4" fmla="*/ 13 w 121"/>
                <a:gd name="T5" fmla="*/ 0 h 30"/>
                <a:gd name="T6" fmla="*/ 9 w 121"/>
                <a:gd name="T7" fmla="*/ 1 h 30"/>
                <a:gd name="T8" fmla="*/ 7 w 121"/>
                <a:gd name="T9" fmla="*/ 2 h 30"/>
                <a:gd name="T10" fmla="*/ 5 w 121"/>
                <a:gd name="T11" fmla="*/ 4 h 30"/>
                <a:gd name="T12" fmla="*/ 3 w 121"/>
                <a:gd name="T13" fmla="*/ 6 h 30"/>
                <a:gd name="T14" fmla="*/ 2 w 121"/>
                <a:gd name="T15" fmla="*/ 9 h 30"/>
                <a:gd name="T16" fmla="*/ 0 w 121"/>
                <a:gd name="T17" fmla="*/ 12 h 30"/>
                <a:gd name="T18" fmla="*/ 0 w 121"/>
                <a:gd name="T19" fmla="*/ 14 h 30"/>
                <a:gd name="T20" fmla="*/ 0 w 121"/>
                <a:gd name="T21" fmla="*/ 17 h 30"/>
                <a:gd name="T22" fmla="*/ 2 w 121"/>
                <a:gd name="T23" fmla="*/ 21 h 30"/>
                <a:gd name="T24" fmla="*/ 3 w 121"/>
                <a:gd name="T25" fmla="*/ 23 h 30"/>
                <a:gd name="T26" fmla="*/ 5 w 121"/>
                <a:gd name="T27" fmla="*/ 25 h 30"/>
                <a:gd name="T28" fmla="*/ 7 w 121"/>
                <a:gd name="T29" fmla="*/ 27 h 30"/>
                <a:gd name="T30" fmla="*/ 9 w 121"/>
                <a:gd name="T31" fmla="*/ 29 h 30"/>
                <a:gd name="T32" fmla="*/ 13 w 121"/>
                <a:gd name="T33" fmla="*/ 30 h 30"/>
                <a:gd name="T34" fmla="*/ 15 w 121"/>
                <a:gd name="T35" fmla="*/ 30 h 30"/>
                <a:gd name="T36" fmla="*/ 105 w 121"/>
                <a:gd name="T37" fmla="*/ 30 h 30"/>
                <a:gd name="T38" fmla="*/ 109 w 121"/>
                <a:gd name="T39" fmla="*/ 30 h 30"/>
                <a:gd name="T40" fmla="*/ 111 w 121"/>
                <a:gd name="T41" fmla="*/ 29 h 30"/>
                <a:gd name="T42" fmla="*/ 114 w 121"/>
                <a:gd name="T43" fmla="*/ 27 h 30"/>
                <a:gd name="T44" fmla="*/ 117 w 121"/>
                <a:gd name="T45" fmla="*/ 25 h 30"/>
                <a:gd name="T46" fmla="*/ 118 w 121"/>
                <a:gd name="T47" fmla="*/ 23 h 30"/>
                <a:gd name="T48" fmla="*/ 120 w 121"/>
                <a:gd name="T49" fmla="*/ 21 h 30"/>
                <a:gd name="T50" fmla="*/ 121 w 121"/>
                <a:gd name="T51" fmla="*/ 17 h 30"/>
                <a:gd name="T52" fmla="*/ 121 w 121"/>
                <a:gd name="T53" fmla="*/ 14 h 30"/>
                <a:gd name="T54" fmla="*/ 121 w 121"/>
                <a:gd name="T55" fmla="*/ 12 h 30"/>
                <a:gd name="T56" fmla="*/ 120 w 121"/>
                <a:gd name="T57" fmla="*/ 9 h 30"/>
                <a:gd name="T58" fmla="*/ 118 w 121"/>
                <a:gd name="T59" fmla="*/ 6 h 30"/>
                <a:gd name="T60" fmla="*/ 117 w 121"/>
                <a:gd name="T61" fmla="*/ 4 h 30"/>
                <a:gd name="T62" fmla="*/ 114 w 121"/>
                <a:gd name="T63" fmla="*/ 2 h 30"/>
                <a:gd name="T64" fmla="*/ 111 w 121"/>
                <a:gd name="T65" fmla="*/ 1 h 30"/>
                <a:gd name="T66" fmla="*/ 109 w 121"/>
                <a:gd name="T67" fmla="*/ 0 h 30"/>
                <a:gd name="T68" fmla="*/ 105 w 12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30">
                  <a:moveTo>
                    <a:pt x="105" y="0"/>
                  </a:moveTo>
                  <a:lnTo>
                    <a:pt x="15" y="0"/>
                  </a:lnTo>
                  <a:lnTo>
                    <a:pt x="13" y="0"/>
                  </a:lnTo>
                  <a:lnTo>
                    <a:pt x="9" y="1"/>
                  </a:lnTo>
                  <a:lnTo>
                    <a:pt x="7" y="2"/>
                  </a:lnTo>
                  <a:lnTo>
                    <a:pt x="5" y="4"/>
                  </a:lnTo>
                  <a:lnTo>
                    <a:pt x="3" y="6"/>
                  </a:lnTo>
                  <a:lnTo>
                    <a:pt x="2" y="9"/>
                  </a:lnTo>
                  <a:lnTo>
                    <a:pt x="0" y="12"/>
                  </a:lnTo>
                  <a:lnTo>
                    <a:pt x="0" y="14"/>
                  </a:lnTo>
                  <a:lnTo>
                    <a:pt x="0" y="17"/>
                  </a:lnTo>
                  <a:lnTo>
                    <a:pt x="2" y="21"/>
                  </a:lnTo>
                  <a:lnTo>
                    <a:pt x="3" y="23"/>
                  </a:lnTo>
                  <a:lnTo>
                    <a:pt x="5" y="25"/>
                  </a:lnTo>
                  <a:lnTo>
                    <a:pt x="7" y="27"/>
                  </a:lnTo>
                  <a:lnTo>
                    <a:pt x="9" y="29"/>
                  </a:lnTo>
                  <a:lnTo>
                    <a:pt x="13" y="30"/>
                  </a:lnTo>
                  <a:lnTo>
                    <a:pt x="15" y="30"/>
                  </a:lnTo>
                  <a:lnTo>
                    <a:pt x="105" y="30"/>
                  </a:lnTo>
                  <a:lnTo>
                    <a:pt x="109" y="30"/>
                  </a:lnTo>
                  <a:lnTo>
                    <a:pt x="111" y="29"/>
                  </a:lnTo>
                  <a:lnTo>
                    <a:pt x="114" y="27"/>
                  </a:lnTo>
                  <a:lnTo>
                    <a:pt x="117" y="25"/>
                  </a:lnTo>
                  <a:lnTo>
                    <a:pt x="118" y="23"/>
                  </a:lnTo>
                  <a:lnTo>
                    <a:pt x="120" y="21"/>
                  </a:lnTo>
                  <a:lnTo>
                    <a:pt x="121" y="17"/>
                  </a:lnTo>
                  <a:lnTo>
                    <a:pt x="121" y="14"/>
                  </a:lnTo>
                  <a:lnTo>
                    <a:pt x="121" y="12"/>
                  </a:lnTo>
                  <a:lnTo>
                    <a:pt x="120" y="9"/>
                  </a:lnTo>
                  <a:lnTo>
                    <a:pt x="118" y="6"/>
                  </a:lnTo>
                  <a:lnTo>
                    <a:pt x="117" y="4"/>
                  </a:lnTo>
                  <a:lnTo>
                    <a:pt x="114" y="2"/>
                  </a:lnTo>
                  <a:lnTo>
                    <a:pt x="111" y="1"/>
                  </a:lnTo>
                  <a:lnTo>
                    <a:pt x="109" y="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1637">
              <a:extLst>
                <a:ext uri="{FF2B5EF4-FFF2-40B4-BE49-F238E27FC236}">
                  <a16:creationId xmlns:a16="http://schemas.microsoft.com/office/drawing/2014/main" id="{81654380-670A-482D-81FB-A4FFEA61023A}"/>
                </a:ext>
              </a:extLst>
            </p:cNvPr>
            <p:cNvSpPr>
              <a:spLocks/>
            </p:cNvSpPr>
            <p:nvPr/>
          </p:nvSpPr>
          <p:spPr bwMode="auto">
            <a:xfrm>
              <a:off x="879475" y="5100638"/>
              <a:ext cx="153988" cy="85725"/>
            </a:xfrm>
            <a:custGeom>
              <a:avLst/>
              <a:gdLst>
                <a:gd name="T0" fmla="*/ 482 w 482"/>
                <a:gd name="T1" fmla="*/ 60 h 271"/>
                <a:gd name="T2" fmla="*/ 482 w 482"/>
                <a:gd name="T3" fmla="*/ 54 h 271"/>
                <a:gd name="T4" fmla="*/ 481 w 482"/>
                <a:gd name="T5" fmla="*/ 48 h 271"/>
                <a:gd name="T6" fmla="*/ 480 w 482"/>
                <a:gd name="T7" fmla="*/ 42 h 271"/>
                <a:gd name="T8" fmla="*/ 478 w 482"/>
                <a:gd name="T9" fmla="*/ 37 h 271"/>
                <a:gd name="T10" fmla="*/ 475 w 482"/>
                <a:gd name="T11" fmla="*/ 31 h 271"/>
                <a:gd name="T12" fmla="*/ 472 w 482"/>
                <a:gd name="T13" fmla="*/ 27 h 271"/>
                <a:gd name="T14" fmla="*/ 469 w 482"/>
                <a:gd name="T15" fmla="*/ 22 h 271"/>
                <a:gd name="T16" fmla="*/ 464 w 482"/>
                <a:gd name="T17" fmla="*/ 18 h 271"/>
                <a:gd name="T18" fmla="*/ 460 w 482"/>
                <a:gd name="T19" fmla="*/ 13 h 271"/>
                <a:gd name="T20" fmla="*/ 455 w 482"/>
                <a:gd name="T21" fmla="*/ 10 h 271"/>
                <a:gd name="T22" fmla="*/ 451 w 482"/>
                <a:gd name="T23" fmla="*/ 7 h 271"/>
                <a:gd name="T24" fmla="*/ 445 w 482"/>
                <a:gd name="T25" fmla="*/ 5 h 271"/>
                <a:gd name="T26" fmla="*/ 440 w 482"/>
                <a:gd name="T27" fmla="*/ 2 h 271"/>
                <a:gd name="T28" fmla="*/ 434 w 482"/>
                <a:gd name="T29" fmla="*/ 1 h 271"/>
                <a:gd name="T30" fmla="*/ 428 w 482"/>
                <a:gd name="T31" fmla="*/ 0 h 271"/>
                <a:gd name="T32" fmla="*/ 422 w 482"/>
                <a:gd name="T33" fmla="*/ 0 h 271"/>
                <a:gd name="T34" fmla="*/ 59 w 482"/>
                <a:gd name="T35" fmla="*/ 0 h 271"/>
                <a:gd name="T36" fmla="*/ 54 w 482"/>
                <a:gd name="T37" fmla="*/ 0 h 271"/>
                <a:gd name="T38" fmla="*/ 47 w 482"/>
                <a:gd name="T39" fmla="*/ 1 h 271"/>
                <a:gd name="T40" fmla="*/ 42 w 482"/>
                <a:gd name="T41" fmla="*/ 2 h 271"/>
                <a:gd name="T42" fmla="*/ 36 w 482"/>
                <a:gd name="T43" fmla="*/ 5 h 271"/>
                <a:gd name="T44" fmla="*/ 31 w 482"/>
                <a:gd name="T45" fmla="*/ 7 h 271"/>
                <a:gd name="T46" fmla="*/ 26 w 482"/>
                <a:gd name="T47" fmla="*/ 10 h 271"/>
                <a:gd name="T48" fmla="*/ 22 w 482"/>
                <a:gd name="T49" fmla="*/ 13 h 271"/>
                <a:gd name="T50" fmla="*/ 17 w 482"/>
                <a:gd name="T51" fmla="*/ 18 h 271"/>
                <a:gd name="T52" fmla="*/ 13 w 482"/>
                <a:gd name="T53" fmla="*/ 22 h 271"/>
                <a:gd name="T54" fmla="*/ 10 w 482"/>
                <a:gd name="T55" fmla="*/ 27 h 271"/>
                <a:gd name="T56" fmla="*/ 6 w 482"/>
                <a:gd name="T57" fmla="*/ 31 h 271"/>
                <a:gd name="T58" fmla="*/ 4 w 482"/>
                <a:gd name="T59" fmla="*/ 37 h 271"/>
                <a:gd name="T60" fmla="*/ 2 w 482"/>
                <a:gd name="T61" fmla="*/ 42 h 271"/>
                <a:gd name="T62" fmla="*/ 1 w 482"/>
                <a:gd name="T63" fmla="*/ 48 h 271"/>
                <a:gd name="T64" fmla="*/ 0 w 482"/>
                <a:gd name="T65" fmla="*/ 54 h 271"/>
                <a:gd name="T66" fmla="*/ 0 w 482"/>
                <a:gd name="T67" fmla="*/ 60 h 271"/>
                <a:gd name="T68" fmla="*/ 0 w 482"/>
                <a:gd name="T69" fmla="*/ 271 h 271"/>
                <a:gd name="T70" fmla="*/ 482 w 482"/>
                <a:gd name="T71" fmla="*/ 271 h 271"/>
                <a:gd name="T72" fmla="*/ 482 w 482"/>
                <a:gd name="T73" fmla="*/ 6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2" h="271">
                  <a:moveTo>
                    <a:pt x="482" y="60"/>
                  </a:moveTo>
                  <a:lnTo>
                    <a:pt x="482" y="54"/>
                  </a:lnTo>
                  <a:lnTo>
                    <a:pt x="481" y="48"/>
                  </a:lnTo>
                  <a:lnTo>
                    <a:pt x="480" y="42"/>
                  </a:lnTo>
                  <a:lnTo>
                    <a:pt x="478" y="37"/>
                  </a:lnTo>
                  <a:lnTo>
                    <a:pt x="475" y="31"/>
                  </a:lnTo>
                  <a:lnTo>
                    <a:pt x="472" y="27"/>
                  </a:lnTo>
                  <a:lnTo>
                    <a:pt x="469" y="22"/>
                  </a:lnTo>
                  <a:lnTo>
                    <a:pt x="464" y="18"/>
                  </a:lnTo>
                  <a:lnTo>
                    <a:pt x="460" y="13"/>
                  </a:lnTo>
                  <a:lnTo>
                    <a:pt x="455" y="10"/>
                  </a:lnTo>
                  <a:lnTo>
                    <a:pt x="451" y="7"/>
                  </a:lnTo>
                  <a:lnTo>
                    <a:pt x="445" y="5"/>
                  </a:lnTo>
                  <a:lnTo>
                    <a:pt x="440" y="2"/>
                  </a:lnTo>
                  <a:lnTo>
                    <a:pt x="434" y="1"/>
                  </a:lnTo>
                  <a:lnTo>
                    <a:pt x="428" y="0"/>
                  </a:lnTo>
                  <a:lnTo>
                    <a:pt x="422" y="0"/>
                  </a:lnTo>
                  <a:lnTo>
                    <a:pt x="59" y="0"/>
                  </a:lnTo>
                  <a:lnTo>
                    <a:pt x="54" y="0"/>
                  </a:lnTo>
                  <a:lnTo>
                    <a:pt x="47" y="1"/>
                  </a:lnTo>
                  <a:lnTo>
                    <a:pt x="42" y="2"/>
                  </a:lnTo>
                  <a:lnTo>
                    <a:pt x="36" y="5"/>
                  </a:lnTo>
                  <a:lnTo>
                    <a:pt x="31" y="7"/>
                  </a:lnTo>
                  <a:lnTo>
                    <a:pt x="26" y="10"/>
                  </a:lnTo>
                  <a:lnTo>
                    <a:pt x="22" y="13"/>
                  </a:lnTo>
                  <a:lnTo>
                    <a:pt x="17" y="18"/>
                  </a:lnTo>
                  <a:lnTo>
                    <a:pt x="13" y="22"/>
                  </a:lnTo>
                  <a:lnTo>
                    <a:pt x="10" y="27"/>
                  </a:lnTo>
                  <a:lnTo>
                    <a:pt x="6" y="31"/>
                  </a:lnTo>
                  <a:lnTo>
                    <a:pt x="4" y="37"/>
                  </a:lnTo>
                  <a:lnTo>
                    <a:pt x="2" y="42"/>
                  </a:lnTo>
                  <a:lnTo>
                    <a:pt x="1" y="48"/>
                  </a:lnTo>
                  <a:lnTo>
                    <a:pt x="0" y="54"/>
                  </a:lnTo>
                  <a:lnTo>
                    <a:pt x="0" y="60"/>
                  </a:lnTo>
                  <a:lnTo>
                    <a:pt x="0" y="271"/>
                  </a:lnTo>
                  <a:lnTo>
                    <a:pt x="482" y="271"/>
                  </a:lnTo>
                  <a:lnTo>
                    <a:pt x="4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1638">
              <a:extLst>
                <a:ext uri="{FF2B5EF4-FFF2-40B4-BE49-F238E27FC236}">
                  <a16:creationId xmlns:a16="http://schemas.microsoft.com/office/drawing/2014/main" id="{FB01E3B0-9770-4D5C-9138-8D07EBC83D72}"/>
                </a:ext>
              </a:extLst>
            </p:cNvPr>
            <p:cNvSpPr>
              <a:spLocks/>
            </p:cNvSpPr>
            <p:nvPr/>
          </p:nvSpPr>
          <p:spPr bwMode="auto">
            <a:xfrm>
              <a:off x="879475" y="5195888"/>
              <a:ext cx="153988" cy="19050"/>
            </a:xfrm>
            <a:custGeom>
              <a:avLst/>
              <a:gdLst>
                <a:gd name="T0" fmla="*/ 361 w 482"/>
                <a:gd name="T1" fmla="*/ 30 h 60"/>
                <a:gd name="T2" fmla="*/ 424 w 482"/>
                <a:gd name="T3" fmla="*/ 30 h 60"/>
                <a:gd name="T4" fmla="*/ 475 w 482"/>
                <a:gd name="T5" fmla="*/ 30 h 60"/>
                <a:gd name="T6" fmla="*/ 478 w 482"/>
                <a:gd name="T7" fmla="*/ 23 h 60"/>
                <a:gd name="T8" fmla="*/ 481 w 482"/>
                <a:gd name="T9" fmla="*/ 17 h 60"/>
                <a:gd name="T10" fmla="*/ 482 w 482"/>
                <a:gd name="T11" fmla="*/ 9 h 60"/>
                <a:gd name="T12" fmla="*/ 482 w 482"/>
                <a:gd name="T13" fmla="*/ 2 h 60"/>
                <a:gd name="T14" fmla="*/ 482 w 482"/>
                <a:gd name="T15" fmla="*/ 0 h 60"/>
                <a:gd name="T16" fmla="*/ 0 w 482"/>
                <a:gd name="T17" fmla="*/ 0 h 60"/>
                <a:gd name="T18" fmla="*/ 0 w 482"/>
                <a:gd name="T19" fmla="*/ 6 h 60"/>
                <a:gd name="T20" fmla="*/ 1 w 482"/>
                <a:gd name="T21" fmla="*/ 11 h 60"/>
                <a:gd name="T22" fmla="*/ 2 w 482"/>
                <a:gd name="T23" fmla="*/ 18 h 60"/>
                <a:gd name="T24" fmla="*/ 4 w 482"/>
                <a:gd name="T25" fmla="*/ 23 h 60"/>
                <a:gd name="T26" fmla="*/ 6 w 482"/>
                <a:gd name="T27" fmla="*/ 28 h 60"/>
                <a:gd name="T28" fmla="*/ 10 w 482"/>
                <a:gd name="T29" fmla="*/ 33 h 60"/>
                <a:gd name="T30" fmla="*/ 13 w 482"/>
                <a:gd name="T31" fmla="*/ 38 h 60"/>
                <a:gd name="T32" fmla="*/ 17 w 482"/>
                <a:gd name="T33" fmla="*/ 42 h 60"/>
                <a:gd name="T34" fmla="*/ 22 w 482"/>
                <a:gd name="T35" fmla="*/ 47 h 60"/>
                <a:gd name="T36" fmla="*/ 26 w 482"/>
                <a:gd name="T37" fmla="*/ 50 h 60"/>
                <a:gd name="T38" fmla="*/ 31 w 482"/>
                <a:gd name="T39" fmla="*/ 53 h 60"/>
                <a:gd name="T40" fmla="*/ 36 w 482"/>
                <a:gd name="T41" fmla="*/ 55 h 60"/>
                <a:gd name="T42" fmla="*/ 42 w 482"/>
                <a:gd name="T43" fmla="*/ 58 h 60"/>
                <a:gd name="T44" fmla="*/ 47 w 482"/>
                <a:gd name="T45" fmla="*/ 59 h 60"/>
                <a:gd name="T46" fmla="*/ 54 w 482"/>
                <a:gd name="T47" fmla="*/ 60 h 60"/>
                <a:gd name="T48" fmla="*/ 59 w 482"/>
                <a:gd name="T49" fmla="*/ 60 h 60"/>
                <a:gd name="T50" fmla="*/ 282 w 482"/>
                <a:gd name="T51" fmla="*/ 60 h 60"/>
                <a:gd name="T52" fmla="*/ 291 w 482"/>
                <a:gd name="T53" fmla="*/ 53 h 60"/>
                <a:gd name="T54" fmla="*/ 299 w 482"/>
                <a:gd name="T55" fmla="*/ 48 h 60"/>
                <a:gd name="T56" fmla="*/ 308 w 482"/>
                <a:gd name="T57" fmla="*/ 42 h 60"/>
                <a:gd name="T58" fmla="*/ 318 w 482"/>
                <a:gd name="T59" fmla="*/ 38 h 60"/>
                <a:gd name="T60" fmla="*/ 328 w 482"/>
                <a:gd name="T61" fmla="*/ 34 h 60"/>
                <a:gd name="T62" fmla="*/ 339 w 482"/>
                <a:gd name="T63" fmla="*/ 32 h 60"/>
                <a:gd name="T64" fmla="*/ 350 w 482"/>
                <a:gd name="T65" fmla="*/ 30 h 60"/>
                <a:gd name="T66" fmla="*/ 361 w 482"/>
                <a:gd name="T67"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2" h="60">
                  <a:moveTo>
                    <a:pt x="361" y="30"/>
                  </a:moveTo>
                  <a:lnTo>
                    <a:pt x="424" y="30"/>
                  </a:lnTo>
                  <a:lnTo>
                    <a:pt x="475" y="30"/>
                  </a:lnTo>
                  <a:lnTo>
                    <a:pt x="478" y="23"/>
                  </a:lnTo>
                  <a:lnTo>
                    <a:pt x="481" y="17"/>
                  </a:lnTo>
                  <a:lnTo>
                    <a:pt x="482" y="9"/>
                  </a:lnTo>
                  <a:lnTo>
                    <a:pt x="482" y="2"/>
                  </a:lnTo>
                  <a:lnTo>
                    <a:pt x="482" y="0"/>
                  </a:lnTo>
                  <a:lnTo>
                    <a:pt x="0" y="0"/>
                  </a:lnTo>
                  <a:lnTo>
                    <a:pt x="0" y="6"/>
                  </a:lnTo>
                  <a:lnTo>
                    <a:pt x="1" y="11"/>
                  </a:lnTo>
                  <a:lnTo>
                    <a:pt x="2" y="18"/>
                  </a:lnTo>
                  <a:lnTo>
                    <a:pt x="4" y="23"/>
                  </a:lnTo>
                  <a:lnTo>
                    <a:pt x="6" y="28"/>
                  </a:lnTo>
                  <a:lnTo>
                    <a:pt x="10" y="33"/>
                  </a:lnTo>
                  <a:lnTo>
                    <a:pt x="13" y="38"/>
                  </a:lnTo>
                  <a:lnTo>
                    <a:pt x="17" y="42"/>
                  </a:lnTo>
                  <a:lnTo>
                    <a:pt x="22" y="47"/>
                  </a:lnTo>
                  <a:lnTo>
                    <a:pt x="26" y="50"/>
                  </a:lnTo>
                  <a:lnTo>
                    <a:pt x="31" y="53"/>
                  </a:lnTo>
                  <a:lnTo>
                    <a:pt x="36" y="55"/>
                  </a:lnTo>
                  <a:lnTo>
                    <a:pt x="42" y="58"/>
                  </a:lnTo>
                  <a:lnTo>
                    <a:pt x="47" y="59"/>
                  </a:lnTo>
                  <a:lnTo>
                    <a:pt x="54" y="60"/>
                  </a:lnTo>
                  <a:lnTo>
                    <a:pt x="59" y="60"/>
                  </a:lnTo>
                  <a:lnTo>
                    <a:pt x="282" y="60"/>
                  </a:lnTo>
                  <a:lnTo>
                    <a:pt x="291" y="53"/>
                  </a:lnTo>
                  <a:lnTo>
                    <a:pt x="299" y="48"/>
                  </a:lnTo>
                  <a:lnTo>
                    <a:pt x="308" y="42"/>
                  </a:lnTo>
                  <a:lnTo>
                    <a:pt x="318" y="38"/>
                  </a:lnTo>
                  <a:lnTo>
                    <a:pt x="328" y="34"/>
                  </a:lnTo>
                  <a:lnTo>
                    <a:pt x="339" y="32"/>
                  </a:lnTo>
                  <a:lnTo>
                    <a:pt x="350" y="30"/>
                  </a:lnTo>
                  <a:lnTo>
                    <a:pt x="36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1639">
              <a:extLst>
                <a:ext uri="{FF2B5EF4-FFF2-40B4-BE49-F238E27FC236}">
                  <a16:creationId xmlns:a16="http://schemas.microsoft.com/office/drawing/2014/main" id="{B5E3BED9-C2BD-4A86-AB16-4FB4F8651284}"/>
                </a:ext>
              </a:extLst>
            </p:cNvPr>
            <p:cNvSpPr>
              <a:spLocks/>
            </p:cNvSpPr>
            <p:nvPr/>
          </p:nvSpPr>
          <p:spPr bwMode="auto">
            <a:xfrm>
              <a:off x="965200" y="5214938"/>
              <a:ext cx="201613" cy="106363"/>
            </a:xfrm>
            <a:custGeom>
              <a:avLst/>
              <a:gdLst>
                <a:gd name="T0" fmla="*/ 543 w 633"/>
                <a:gd name="T1" fmla="*/ 0 h 332"/>
                <a:gd name="T2" fmla="*/ 153 w 633"/>
                <a:gd name="T3" fmla="*/ 0 h 332"/>
                <a:gd name="T4" fmla="*/ 90 w 633"/>
                <a:gd name="T5" fmla="*/ 0 h 332"/>
                <a:gd name="T6" fmla="*/ 82 w 633"/>
                <a:gd name="T7" fmla="*/ 1 h 332"/>
                <a:gd name="T8" fmla="*/ 73 w 633"/>
                <a:gd name="T9" fmla="*/ 2 h 332"/>
                <a:gd name="T10" fmla="*/ 64 w 633"/>
                <a:gd name="T11" fmla="*/ 4 h 332"/>
                <a:gd name="T12" fmla="*/ 55 w 633"/>
                <a:gd name="T13" fmla="*/ 8 h 332"/>
                <a:gd name="T14" fmla="*/ 47 w 633"/>
                <a:gd name="T15" fmla="*/ 11 h 332"/>
                <a:gd name="T16" fmla="*/ 40 w 633"/>
                <a:gd name="T17" fmla="*/ 15 h 332"/>
                <a:gd name="T18" fmla="*/ 33 w 633"/>
                <a:gd name="T19" fmla="*/ 21 h 332"/>
                <a:gd name="T20" fmla="*/ 26 w 633"/>
                <a:gd name="T21" fmla="*/ 26 h 332"/>
                <a:gd name="T22" fmla="*/ 21 w 633"/>
                <a:gd name="T23" fmla="*/ 33 h 332"/>
                <a:gd name="T24" fmla="*/ 15 w 633"/>
                <a:gd name="T25" fmla="*/ 40 h 332"/>
                <a:gd name="T26" fmla="*/ 11 w 633"/>
                <a:gd name="T27" fmla="*/ 47 h 332"/>
                <a:gd name="T28" fmla="*/ 7 w 633"/>
                <a:gd name="T29" fmla="*/ 55 h 332"/>
                <a:gd name="T30" fmla="*/ 4 w 633"/>
                <a:gd name="T31" fmla="*/ 64 h 332"/>
                <a:gd name="T32" fmla="*/ 2 w 633"/>
                <a:gd name="T33" fmla="*/ 72 h 332"/>
                <a:gd name="T34" fmla="*/ 1 w 633"/>
                <a:gd name="T35" fmla="*/ 82 h 332"/>
                <a:gd name="T36" fmla="*/ 0 w 633"/>
                <a:gd name="T37" fmla="*/ 91 h 332"/>
                <a:gd name="T38" fmla="*/ 0 w 633"/>
                <a:gd name="T39" fmla="*/ 332 h 332"/>
                <a:gd name="T40" fmla="*/ 633 w 633"/>
                <a:gd name="T41" fmla="*/ 332 h 332"/>
                <a:gd name="T42" fmla="*/ 633 w 633"/>
                <a:gd name="T43" fmla="*/ 91 h 332"/>
                <a:gd name="T44" fmla="*/ 633 w 633"/>
                <a:gd name="T45" fmla="*/ 82 h 332"/>
                <a:gd name="T46" fmla="*/ 632 w 633"/>
                <a:gd name="T47" fmla="*/ 72 h 332"/>
                <a:gd name="T48" fmla="*/ 630 w 633"/>
                <a:gd name="T49" fmla="*/ 64 h 332"/>
                <a:gd name="T50" fmla="*/ 627 w 633"/>
                <a:gd name="T51" fmla="*/ 55 h 332"/>
                <a:gd name="T52" fmla="*/ 622 w 633"/>
                <a:gd name="T53" fmla="*/ 47 h 332"/>
                <a:gd name="T54" fmla="*/ 618 w 633"/>
                <a:gd name="T55" fmla="*/ 40 h 332"/>
                <a:gd name="T56" fmla="*/ 614 w 633"/>
                <a:gd name="T57" fmla="*/ 33 h 332"/>
                <a:gd name="T58" fmla="*/ 607 w 633"/>
                <a:gd name="T59" fmla="*/ 26 h 332"/>
                <a:gd name="T60" fmla="*/ 600 w 633"/>
                <a:gd name="T61" fmla="*/ 21 h 332"/>
                <a:gd name="T62" fmla="*/ 594 w 633"/>
                <a:gd name="T63" fmla="*/ 15 h 332"/>
                <a:gd name="T64" fmla="*/ 586 w 633"/>
                <a:gd name="T65" fmla="*/ 11 h 332"/>
                <a:gd name="T66" fmla="*/ 578 w 633"/>
                <a:gd name="T67" fmla="*/ 8 h 332"/>
                <a:gd name="T68" fmla="*/ 570 w 633"/>
                <a:gd name="T69" fmla="*/ 4 h 332"/>
                <a:gd name="T70" fmla="*/ 562 w 633"/>
                <a:gd name="T71" fmla="*/ 2 h 332"/>
                <a:gd name="T72" fmla="*/ 553 w 633"/>
                <a:gd name="T73" fmla="*/ 1 h 332"/>
                <a:gd name="T74" fmla="*/ 543 w 633"/>
                <a:gd name="T7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332">
                  <a:moveTo>
                    <a:pt x="543" y="0"/>
                  </a:moveTo>
                  <a:lnTo>
                    <a:pt x="153" y="0"/>
                  </a:lnTo>
                  <a:lnTo>
                    <a:pt x="90" y="0"/>
                  </a:lnTo>
                  <a:lnTo>
                    <a:pt x="82" y="1"/>
                  </a:lnTo>
                  <a:lnTo>
                    <a:pt x="73" y="2"/>
                  </a:lnTo>
                  <a:lnTo>
                    <a:pt x="64" y="4"/>
                  </a:lnTo>
                  <a:lnTo>
                    <a:pt x="55" y="8"/>
                  </a:lnTo>
                  <a:lnTo>
                    <a:pt x="47" y="11"/>
                  </a:lnTo>
                  <a:lnTo>
                    <a:pt x="40" y="15"/>
                  </a:lnTo>
                  <a:lnTo>
                    <a:pt x="33" y="21"/>
                  </a:lnTo>
                  <a:lnTo>
                    <a:pt x="26" y="26"/>
                  </a:lnTo>
                  <a:lnTo>
                    <a:pt x="21" y="33"/>
                  </a:lnTo>
                  <a:lnTo>
                    <a:pt x="15" y="40"/>
                  </a:lnTo>
                  <a:lnTo>
                    <a:pt x="11" y="47"/>
                  </a:lnTo>
                  <a:lnTo>
                    <a:pt x="7" y="55"/>
                  </a:lnTo>
                  <a:lnTo>
                    <a:pt x="4" y="64"/>
                  </a:lnTo>
                  <a:lnTo>
                    <a:pt x="2" y="72"/>
                  </a:lnTo>
                  <a:lnTo>
                    <a:pt x="1" y="82"/>
                  </a:lnTo>
                  <a:lnTo>
                    <a:pt x="0" y="91"/>
                  </a:lnTo>
                  <a:lnTo>
                    <a:pt x="0" y="332"/>
                  </a:lnTo>
                  <a:lnTo>
                    <a:pt x="633" y="332"/>
                  </a:lnTo>
                  <a:lnTo>
                    <a:pt x="633" y="91"/>
                  </a:lnTo>
                  <a:lnTo>
                    <a:pt x="633" y="82"/>
                  </a:lnTo>
                  <a:lnTo>
                    <a:pt x="632" y="72"/>
                  </a:lnTo>
                  <a:lnTo>
                    <a:pt x="630" y="64"/>
                  </a:lnTo>
                  <a:lnTo>
                    <a:pt x="627" y="55"/>
                  </a:lnTo>
                  <a:lnTo>
                    <a:pt x="622" y="47"/>
                  </a:lnTo>
                  <a:lnTo>
                    <a:pt x="618" y="40"/>
                  </a:lnTo>
                  <a:lnTo>
                    <a:pt x="614" y="33"/>
                  </a:lnTo>
                  <a:lnTo>
                    <a:pt x="607" y="26"/>
                  </a:lnTo>
                  <a:lnTo>
                    <a:pt x="600" y="21"/>
                  </a:lnTo>
                  <a:lnTo>
                    <a:pt x="594" y="15"/>
                  </a:lnTo>
                  <a:lnTo>
                    <a:pt x="586" y="11"/>
                  </a:lnTo>
                  <a:lnTo>
                    <a:pt x="578" y="8"/>
                  </a:lnTo>
                  <a:lnTo>
                    <a:pt x="570" y="4"/>
                  </a:lnTo>
                  <a:lnTo>
                    <a:pt x="562" y="2"/>
                  </a:lnTo>
                  <a:lnTo>
                    <a:pt x="553" y="1"/>
                  </a:lnTo>
                  <a:lnTo>
                    <a:pt x="5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1640">
              <a:extLst>
                <a:ext uri="{FF2B5EF4-FFF2-40B4-BE49-F238E27FC236}">
                  <a16:creationId xmlns:a16="http://schemas.microsoft.com/office/drawing/2014/main" id="{8A8D0C73-A5C6-464E-846B-C5C294BF2272}"/>
                </a:ext>
              </a:extLst>
            </p:cNvPr>
            <p:cNvSpPr>
              <a:spLocks noEditPoints="1"/>
            </p:cNvSpPr>
            <p:nvPr/>
          </p:nvSpPr>
          <p:spPr bwMode="auto">
            <a:xfrm>
              <a:off x="965200" y="5330825"/>
              <a:ext cx="201613" cy="57150"/>
            </a:xfrm>
            <a:custGeom>
              <a:avLst/>
              <a:gdLst>
                <a:gd name="T0" fmla="*/ 322 w 633"/>
                <a:gd name="T1" fmla="*/ 23 h 181"/>
                <a:gd name="T2" fmla="*/ 329 w 633"/>
                <a:gd name="T3" fmla="*/ 26 h 181"/>
                <a:gd name="T4" fmla="*/ 336 w 633"/>
                <a:gd name="T5" fmla="*/ 33 h 181"/>
                <a:gd name="T6" fmla="*/ 339 w 633"/>
                <a:gd name="T7" fmla="*/ 41 h 181"/>
                <a:gd name="T8" fmla="*/ 339 w 633"/>
                <a:gd name="T9" fmla="*/ 51 h 181"/>
                <a:gd name="T10" fmla="*/ 336 w 633"/>
                <a:gd name="T11" fmla="*/ 58 h 181"/>
                <a:gd name="T12" fmla="*/ 329 w 633"/>
                <a:gd name="T13" fmla="*/ 64 h 181"/>
                <a:gd name="T14" fmla="*/ 322 w 633"/>
                <a:gd name="T15" fmla="*/ 67 h 181"/>
                <a:gd name="T16" fmla="*/ 313 w 633"/>
                <a:gd name="T17" fmla="*/ 67 h 181"/>
                <a:gd name="T18" fmla="*/ 304 w 633"/>
                <a:gd name="T19" fmla="*/ 64 h 181"/>
                <a:gd name="T20" fmla="*/ 298 w 633"/>
                <a:gd name="T21" fmla="*/ 58 h 181"/>
                <a:gd name="T22" fmla="*/ 295 w 633"/>
                <a:gd name="T23" fmla="*/ 51 h 181"/>
                <a:gd name="T24" fmla="*/ 295 w 633"/>
                <a:gd name="T25" fmla="*/ 41 h 181"/>
                <a:gd name="T26" fmla="*/ 298 w 633"/>
                <a:gd name="T27" fmla="*/ 33 h 181"/>
                <a:gd name="T28" fmla="*/ 304 w 633"/>
                <a:gd name="T29" fmla="*/ 26 h 181"/>
                <a:gd name="T30" fmla="*/ 313 w 633"/>
                <a:gd name="T31" fmla="*/ 23 h 181"/>
                <a:gd name="T32" fmla="*/ 0 w 633"/>
                <a:gd name="T33" fmla="*/ 31 h 181"/>
                <a:gd name="T34" fmla="*/ 2 w 633"/>
                <a:gd name="T35" fmla="*/ 48 h 181"/>
                <a:gd name="T36" fmla="*/ 7 w 633"/>
                <a:gd name="T37" fmla="*/ 66 h 181"/>
                <a:gd name="T38" fmla="*/ 15 w 633"/>
                <a:gd name="T39" fmla="*/ 80 h 181"/>
                <a:gd name="T40" fmla="*/ 26 w 633"/>
                <a:gd name="T41" fmla="*/ 95 h 181"/>
                <a:gd name="T42" fmla="*/ 40 w 633"/>
                <a:gd name="T43" fmla="*/ 106 h 181"/>
                <a:gd name="T44" fmla="*/ 55 w 633"/>
                <a:gd name="T45" fmla="*/ 114 h 181"/>
                <a:gd name="T46" fmla="*/ 73 w 633"/>
                <a:gd name="T47" fmla="*/ 119 h 181"/>
                <a:gd name="T48" fmla="*/ 90 w 633"/>
                <a:gd name="T49" fmla="*/ 121 h 181"/>
                <a:gd name="T50" fmla="*/ 302 w 633"/>
                <a:gd name="T51" fmla="*/ 151 h 181"/>
                <a:gd name="T52" fmla="*/ 163 w 633"/>
                <a:gd name="T53" fmla="*/ 151 h 181"/>
                <a:gd name="T54" fmla="*/ 158 w 633"/>
                <a:gd name="T55" fmla="*/ 153 h 181"/>
                <a:gd name="T56" fmla="*/ 153 w 633"/>
                <a:gd name="T57" fmla="*/ 158 h 181"/>
                <a:gd name="T58" fmla="*/ 151 w 633"/>
                <a:gd name="T59" fmla="*/ 163 h 181"/>
                <a:gd name="T60" fmla="*/ 151 w 633"/>
                <a:gd name="T61" fmla="*/ 169 h 181"/>
                <a:gd name="T62" fmla="*/ 153 w 633"/>
                <a:gd name="T63" fmla="*/ 174 h 181"/>
                <a:gd name="T64" fmla="*/ 158 w 633"/>
                <a:gd name="T65" fmla="*/ 179 h 181"/>
                <a:gd name="T66" fmla="*/ 163 w 633"/>
                <a:gd name="T67" fmla="*/ 181 h 181"/>
                <a:gd name="T68" fmla="*/ 468 w 633"/>
                <a:gd name="T69" fmla="*/ 181 h 181"/>
                <a:gd name="T70" fmla="*/ 474 w 633"/>
                <a:gd name="T71" fmla="*/ 180 h 181"/>
                <a:gd name="T72" fmla="*/ 479 w 633"/>
                <a:gd name="T73" fmla="*/ 177 h 181"/>
                <a:gd name="T74" fmla="*/ 482 w 633"/>
                <a:gd name="T75" fmla="*/ 172 h 181"/>
                <a:gd name="T76" fmla="*/ 483 w 633"/>
                <a:gd name="T77" fmla="*/ 167 h 181"/>
                <a:gd name="T78" fmla="*/ 482 w 633"/>
                <a:gd name="T79" fmla="*/ 160 h 181"/>
                <a:gd name="T80" fmla="*/ 479 w 633"/>
                <a:gd name="T81" fmla="*/ 156 h 181"/>
                <a:gd name="T82" fmla="*/ 474 w 633"/>
                <a:gd name="T83" fmla="*/ 152 h 181"/>
                <a:gd name="T84" fmla="*/ 468 w 633"/>
                <a:gd name="T85" fmla="*/ 151 h 181"/>
                <a:gd name="T86" fmla="*/ 332 w 633"/>
                <a:gd name="T87" fmla="*/ 121 h 181"/>
                <a:gd name="T88" fmla="*/ 553 w 633"/>
                <a:gd name="T89" fmla="*/ 120 h 181"/>
                <a:gd name="T90" fmla="*/ 570 w 633"/>
                <a:gd name="T91" fmla="*/ 117 h 181"/>
                <a:gd name="T92" fmla="*/ 586 w 633"/>
                <a:gd name="T93" fmla="*/ 110 h 181"/>
                <a:gd name="T94" fmla="*/ 600 w 633"/>
                <a:gd name="T95" fmla="*/ 100 h 181"/>
                <a:gd name="T96" fmla="*/ 614 w 633"/>
                <a:gd name="T97" fmla="*/ 88 h 181"/>
                <a:gd name="T98" fmla="*/ 622 w 633"/>
                <a:gd name="T99" fmla="*/ 74 h 181"/>
                <a:gd name="T100" fmla="*/ 630 w 633"/>
                <a:gd name="T101" fmla="*/ 57 h 181"/>
                <a:gd name="T102" fmla="*/ 633 w 633"/>
                <a:gd name="T103" fmla="*/ 39 h 181"/>
                <a:gd name="T104" fmla="*/ 633 w 633"/>
                <a:gd name="T105" fmla="*/ 0 h 181"/>
                <a:gd name="T106" fmla="*/ 0 w 633"/>
                <a:gd name="T107" fmla="*/ 3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3" h="181">
                  <a:moveTo>
                    <a:pt x="317" y="23"/>
                  </a:moveTo>
                  <a:lnTo>
                    <a:pt x="322" y="23"/>
                  </a:lnTo>
                  <a:lnTo>
                    <a:pt x="326" y="25"/>
                  </a:lnTo>
                  <a:lnTo>
                    <a:pt x="329" y="26"/>
                  </a:lnTo>
                  <a:lnTo>
                    <a:pt x="333" y="30"/>
                  </a:lnTo>
                  <a:lnTo>
                    <a:pt x="336" y="33"/>
                  </a:lnTo>
                  <a:lnTo>
                    <a:pt x="338" y="36"/>
                  </a:lnTo>
                  <a:lnTo>
                    <a:pt x="339" y="41"/>
                  </a:lnTo>
                  <a:lnTo>
                    <a:pt x="339" y="45"/>
                  </a:lnTo>
                  <a:lnTo>
                    <a:pt x="339" y="51"/>
                  </a:lnTo>
                  <a:lnTo>
                    <a:pt x="338" y="54"/>
                  </a:lnTo>
                  <a:lnTo>
                    <a:pt x="336" y="58"/>
                  </a:lnTo>
                  <a:lnTo>
                    <a:pt x="333" y="62"/>
                  </a:lnTo>
                  <a:lnTo>
                    <a:pt x="329" y="64"/>
                  </a:lnTo>
                  <a:lnTo>
                    <a:pt x="326" y="66"/>
                  </a:lnTo>
                  <a:lnTo>
                    <a:pt x="322" y="67"/>
                  </a:lnTo>
                  <a:lnTo>
                    <a:pt x="317" y="68"/>
                  </a:lnTo>
                  <a:lnTo>
                    <a:pt x="313" y="67"/>
                  </a:lnTo>
                  <a:lnTo>
                    <a:pt x="308" y="66"/>
                  </a:lnTo>
                  <a:lnTo>
                    <a:pt x="304" y="64"/>
                  </a:lnTo>
                  <a:lnTo>
                    <a:pt x="301" y="62"/>
                  </a:lnTo>
                  <a:lnTo>
                    <a:pt x="298" y="58"/>
                  </a:lnTo>
                  <a:lnTo>
                    <a:pt x="296" y="54"/>
                  </a:lnTo>
                  <a:lnTo>
                    <a:pt x="295" y="51"/>
                  </a:lnTo>
                  <a:lnTo>
                    <a:pt x="294" y="45"/>
                  </a:lnTo>
                  <a:lnTo>
                    <a:pt x="295" y="41"/>
                  </a:lnTo>
                  <a:lnTo>
                    <a:pt x="296" y="36"/>
                  </a:lnTo>
                  <a:lnTo>
                    <a:pt x="298" y="33"/>
                  </a:lnTo>
                  <a:lnTo>
                    <a:pt x="301" y="30"/>
                  </a:lnTo>
                  <a:lnTo>
                    <a:pt x="304" y="26"/>
                  </a:lnTo>
                  <a:lnTo>
                    <a:pt x="308" y="25"/>
                  </a:lnTo>
                  <a:lnTo>
                    <a:pt x="313" y="23"/>
                  </a:lnTo>
                  <a:lnTo>
                    <a:pt x="317" y="23"/>
                  </a:lnTo>
                  <a:close/>
                  <a:moveTo>
                    <a:pt x="0" y="31"/>
                  </a:moveTo>
                  <a:lnTo>
                    <a:pt x="1" y="39"/>
                  </a:lnTo>
                  <a:lnTo>
                    <a:pt x="2" y="48"/>
                  </a:lnTo>
                  <a:lnTo>
                    <a:pt x="4" y="57"/>
                  </a:lnTo>
                  <a:lnTo>
                    <a:pt x="7" y="66"/>
                  </a:lnTo>
                  <a:lnTo>
                    <a:pt x="11" y="74"/>
                  </a:lnTo>
                  <a:lnTo>
                    <a:pt x="15" y="80"/>
                  </a:lnTo>
                  <a:lnTo>
                    <a:pt x="21" y="88"/>
                  </a:lnTo>
                  <a:lnTo>
                    <a:pt x="26" y="95"/>
                  </a:lnTo>
                  <a:lnTo>
                    <a:pt x="33" y="100"/>
                  </a:lnTo>
                  <a:lnTo>
                    <a:pt x="40" y="106"/>
                  </a:lnTo>
                  <a:lnTo>
                    <a:pt x="47" y="110"/>
                  </a:lnTo>
                  <a:lnTo>
                    <a:pt x="55" y="114"/>
                  </a:lnTo>
                  <a:lnTo>
                    <a:pt x="64" y="117"/>
                  </a:lnTo>
                  <a:lnTo>
                    <a:pt x="73" y="119"/>
                  </a:lnTo>
                  <a:lnTo>
                    <a:pt x="82" y="120"/>
                  </a:lnTo>
                  <a:lnTo>
                    <a:pt x="90" y="121"/>
                  </a:lnTo>
                  <a:lnTo>
                    <a:pt x="302" y="121"/>
                  </a:lnTo>
                  <a:lnTo>
                    <a:pt x="302" y="151"/>
                  </a:lnTo>
                  <a:lnTo>
                    <a:pt x="166" y="151"/>
                  </a:lnTo>
                  <a:lnTo>
                    <a:pt x="163" y="151"/>
                  </a:lnTo>
                  <a:lnTo>
                    <a:pt x="160" y="152"/>
                  </a:lnTo>
                  <a:lnTo>
                    <a:pt x="158" y="153"/>
                  </a:lnTo>
                  <a:lnTo>
                    <a:pt x="156" y="156"/>
                  </a:lnTo>
                  <a:lnTo>
                    <a:pt x="153" y="158"/>
                  </a:lnTo>
                  <a:lnTo>
                    <a:pt x="152" y="160"/>
                  </a:lnTo>
                  <a:lnTo>
                    <a:pt x="151" y="163"/>
                  </a:lnTo>
                  <a:lnTo>
                    <a:pt x="151" y="167"/>
                  </a:lnTo>
                  <a:lnTo>
                    <a:pt x="151" y="169"/>
                  </a:lnTo>
                  <a:lnTo>
                    <a:pt x="152" y="172"/>
                  </a:lnTo>
                  <a:lnTo>
                    <a:pt x="153" y="174"/>
                  </a:lnTo>
                  <a:lnTo>
                    <a:pt x="156" y="177"/>
                  </a:lnTo>
                  <a:lnTo>
                    <a:pt x="158" y="179"/>
                  </a:lnTo>
                  <a:lnTo>
                    <a:pt x="160" y="180"/>
                  </a:lnTo>
                  <a:lnTo>
                    <a:pt x="163" y="181"/>
                  </a:lnTo>
                  <a:lnTo>
                    <a:pt x="166" y="181"/>
                  </a:lnTo>
                  <a:lnTo>
                    <a:pt x="468" y="181"/>
                  </a:lnTo>
                  <a:lnTo>
                    <a:pt x="471" y="181"/>
                  </a:lnTo>
                  <a:lnTo>
                    <a:pt x="474" y="180"/>
                  </a:lnTo>
                  <a:lnTo>
                    <a:pt x="476" y="179"/>
                  </a:lnTo>
                  <a:lnTo>
                    <a:pt x="479" y="177"/>
                  </a:lnTo>
                  <a:lnTo>
                    <a:pt x="481" y="174"/>
                  </a:lnTo>
                  <a:lnTo>
                    <a:pt x="482" y="172"/>
                  </a:lnTo>
                  <a:lnTo>
                    <a:pt x="483" y="169"/>
                  </a:lnTo>
                  <a:lnTo>
                    <a:pt x="483" y="167"/>
                  </a:lnTo>
                  <a:lnTo>
                    <a:pt x="483" y="163"/>
                  </a:lnTo>
                  <a:lnTo>
                    <a:pt x="482" y="160"/>
                  </a:lnTo>
                  <a:lnTo>
                    <a:pt x="481" y="158"/>
                  </a:lnTo>
                  <a:lnTo>
                    <a:pt x="479" y="156"/>
                  </a:lnTo>
                  <a:lnTo>
                    <a:pt x="476" y="153"/>
                  </a:lnTo>
                  <a:lnTo>
                    <a:pt x="474" y="152"/>
                  </a:lnTo>
                  <a:lnTo>
                    <a:pt x="471" y="151"/>
                  </a:lnTo>
                  <a:lnTo>
                    <a:pt x="468" y="151"/>
                  </a:lnTo>
                  <a:lnTo>
                    <a:pt x="332" y="151"/>
                  </a:lnTo>
                  <a:lnTo>
                    <a:pt x="332" y="121"/>
                  </a:lnTo>
                  <a:lnTo>
                    <a:pt x="543" y="121"/>
                  </a:lnTo>
                  <a:lnTo>
                    <a:pt x="553" y="120"/>
                  </a:lnTo>
                  <a:lnTo>
                    <a:pt x="562" y="119"/>
                  </a:lnTo>
                  <a:lnTo>
                    <a:pt x="570" y="117"/>
                  </a:lnTo>
                  <a:lnTo>
                    <a:pt x="578" y="114"/>
                  </a:lnTo>
                  <a:lnTo>
                    <a:pt x="586" y="110"/>
                  </a:lnTo>
                  <a:lnTo>
                    <a:pt x="594" y="106"/>
                  </a:lnTo>
                  <a:lnTo>
                    <a:pt x="600" y="100"/>
                  </a:lnTo>
                  <a:lnTo>
                    <a:pt x="607" y="95"/>
                  </a:lnTo>
                  <a:lnTo>
                    <a:pt x="614" y="88"/>
                  </a:lnTo>
                  <a:lnTo>
                    <a:pt x="618" y="80"/>
                  </a:lnTo>
                  <a:lnTo>
                    <a:pt x="622" y="74"/>
                  </a:lnTo>
                  <a:lnTo>
                    <a:pt x="627" y="66"/>
                  </a:lnTo>
                  <a:lnTo>
                    <a:pt x="630" y="57"/>
                  </a:lnTo>
                  <a:lnTo>
                    <a:pt x="632" y="48"/>
                  </a:lnTo>
                  <a:lnTo>
                    <a:pt x="633" y="39"/>
                  </a:lnTo>
                  <a:lnTo>
                    <a:pt x="633" y="31"/>
                  </a:lnTo>
                  <a:lnTo>
                    <a:pt x="633" y="0"/>
                  </a:lnTo>
                  <a:lnTo>
                    <a:pt x="0" y="0"/>
                  </a:lnTo>
                  <a:lnTo>
                    <a:pt x="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887579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7" name="Content Placeholder 6">
            <a:extLst>
              <a:ext uri="{FF2B5EF4-FFF2-40B4-BE49-F238E27FC236}">
                <a16:creationId xmlns:a16="http://schemas.microsoft.com/office/drawing/2014/main" id="{67149B44-59AD-4690-80C9-E1BD6CD00D07}"/>
              </a:ext>
            </a:extLst>
          </p:cNvPr>
          <p:cNvSpPr>
            <a:spLocks noGrp="1"/>
          </p:cNvSpPr>
          <p:nvPr>
            <p:ph idx="1"/>
          </p:nvPr>
        </p:nvSpPr>
        <p:spPr/>
        <p:txBody>
          <a:bodyPr/>
          <a:lstStyle/>
          <a:p>
            <a:endParaRPr lang="en-US" dirty="0"/>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7</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48" name="Table 47">
            <a:extLst>
              <a:ext uri="{FF2B5EF4-FFF2-40B4-BE49-F238E27FC236}">
                <a16:creationId xmlns:a16="http://schemas.microsoft.com/office/drawing/2014/main" id="{4293C5FE-8B5A-43A8-B602-44F133628917}"/>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1041328910"/>
              </p:ext>
            </p:extLst>
          </p:nvPr>
        </p:nvGraphicFramePr>
        <p:xfrm>
          <a:off x="431800" y="1263895"/>
          <a:ext cx="11328400" cy="4000496"/>
        </p:xfrm>
        <a:graphic>
          <a:graphicData uri="http://schemas.openxmlformats.org/drawingml/2006/table">
            <a:tbl>
              <a:tblPr firstRow="1" bandRow="1">
                <a:tableStyleId>{5C22544A-7EE6-4342-B048-85BDC9FD1C3A}</a:tableStyleId>
              </a:tblPr>
              <a:tblGrid>
                <a:gridCol w="1132840">
                  <a:extLst>
                    <a:ext uri="{9D8B030D-6E8A-4147-A177-3AD203B41FA5}">
                      <a16:colId xmlns:a16="http://schemas.microsoft.com/office/drawing/2014/main" val="1064767228"/>
                    </a:ext>
                  </a:extLst>
                </a:gridCol>
                <a:gridCol w="1132840">
                  <a:extLst>
                    <a:ext uri="{9D8B030D-6E8A-4147-A177-3AD203B41FA5}">
                      <a16:colId xmlns:a16="http://schemas.microsoft.com/office/drawing/2014/main" val="2110247153"/>
                    </a:ext>
                  </a:extLst>
                </a:gridCol>
                <a:gridCol w="1132840">
                  <a:extLst>
                    <a:ext uri="{9D8B030D-6E8A-4147-A177-3AD203B41FA5}">
                      <a16:colId xmlns:a16="http://schemas.microsoft.com/office/drawing/2014/main" val="1671774837"/>
                    </a:ext>
                  </a:extLst>
                </a:gridCol>
                <a:gridCol w="1132840">
                  <a:extLst>
                    <a:ext uri="{9D8B030D-6E8A-4147-A177-3AD203B41FA5}">
                      <a16:colId xmlns:a16="http://schemas.microsoft.com/office/drawing/2014/main" val="1042921663"/>
                    </a:ext>
                  </a:extLst>
                </a:gridCol>
                <a:gridCol w="1132840">
                  <a:extLst>
                    <a:ext uri="{9D8B030D-6E8A-4147-A177-3AD203B41FA5}">
                      <a16:colId xmlns:a16="http://schemas.microsoft.com/office/drawing/2014/main" val="1140046485"/>
                    </a:ext>
                  </a:extLst>
                </a:gridCol>
                <a:gridCol w="1132840">
                  <a:extLst>
                    <a:ext uri="{9D8B030D-6E8A-4147-A177-3AD203B41FA5}">
                      <a16:colId xmlns:a16="http://schemas.microsoft.com/office/drawing/2014/main" val="1773304150"/>
                    </a:ext>
                  </a:extLst>
                </a:gridCol>
                <a:gridCol w="1132840">
                  <a:extLst>
                    <a:ext uri="{9D8B030D-6E8A-4147-A177-3AD203B41FA5}">
                      <a16:colId xmlns:a16="http://schemas.microsoft.com/office/drawing/2014/main" val="1528819555"/>
                    </a:ext>
                  </a:extLst>
                </a:gridCol>
                <a:gridCol w="1132840">
                  <a:extLst>
                    <a:ext uri="{9D8B030D-6E8A-4147-A177-3AD203B41FA5}">
                      <a16:colId xmlns:a16="http://schemas.microsoft.com/office/drawing/2014/main" val="3985123976"/>
                    </a:ext>
                  </a:extLst>
                </a:gridCol>
                <a:gridCol w="1132840">
                  <a:extLst>
                    <a:ext uri="{9D8B030D-6E8A-4147-A177-3AD203B41FA5}">
                      <a16:colId xmlns:a16="http://schemas.microsoft.com/office/drawing/2014/main" val="1999644776"/>
                    </a:ext>
                  </a:extLst>
                </a:gridCol>
                <a:gridCol w="1132840">
                  <a:extLst>
                    <a:ext uri="{9D8B030D-6E8A-4147-A177-3AD203B41FA5}">
                      <a16:colId xmlns:a16="http://schemas.microsoft.com/office/drawing/2014/main" val="1607982248"/>
                    </a:ext>
                  </a:extLst>
                </a:gridCol>
              </a:tblGrid>
              <a:tr h="500062">
                <a:tc>
                  <a:txBody>
                    <a:bodyPr/>
                    <a:lstStyle/>
                    <a:p>
                      <a:endParaRPr lang="en-US" dirty="0"/>
                    </a:p>
                  </a:txBody>
                  <a:tcPr>
                    <a:lnR w="6350" cap="flat" cmpd="sng" algn="ctr">
                      <a:solidFill>
                        <a:schemeClr val="bg1"/>
                      </a:solidFill>
                      <a:prstDash val="solid"/>
                      <a:round/>
                      <a:headEnd type="none" w="med" len="med"/>
                      <a:tailEnd type="none" w="med" len="med"/>
                    </a:lnR>
                    <a:lnB w="6350" cap="flat" cmpd="sng" algn="ctr">
                      <a:solidFill>
                        <a:schemeClr val="bg1"/>
                      </a:solidFill>
                      <a:prstDash val="solid"/>
                      <a:round/>
                      <a:headEnd type="none" w="med" len="med"/>
                      <a:tailEnd type="none" w="med" len="med"/>
                    </a:lnB>
                    <a:solidFill>
                      <a:schemeClr val="accent3">
                        <a:lumMod val="75000"/>
                      </a:schemeClr>
                    </a:solidFill>
                  </a:tcPr>
                </a:tc>
                <a:tc>
                  <a:txBody>
                    <a:bodyPr/>
                    <a:lstStyle/>
                    <a:p>
                      <a:endParaRPr lang="en-US" dirty="0"/>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B w="6350" cap="flat" cmpd="sng" algn="ctr">
                      <a:solidFill>
                        <a:schemeClr val="bg1"/>
                      </a:solidFill>
                      <a:prstDash val="solid"/>
                      <a:round/>
                      <a:headEnd type="none" w="med" len="med"/>
                      <a:tailEnd type="none" w="med" len="med"/>
                    </a:lnB>
                    <a:solidFill>
                      <a:schemeClr val="accent4">
                        <a:lumMod val="75000"/>
                      </a:schemeClr>
                    </a:solidFill>
                  </a:tcPr>
                </a:tc>
                <a:tc>
                  <a:txBody>
                    <a:bodyPr/>
                    <a:lstStyle/>
                    <a:p>
                      <a:endParaRPr lang="en-US" dirty="0"/>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B w="6350" cap="flat" cmpd="sng" algn="ctr">
                      <a:solidFill>
                        <a:schemeClr val="bg1"/>
                      </a:solidFill>
                      <a:prstDash val="solid"/>
                      <a:round/>
                      <a:headEnd type="none" w="med" len="med"/>
                      <a:tailEnd type="none" w="med" len="med"/>
                    </a:lnB>
                    <a:solidFill>
                      <a:schemeClr val="accent3">
                        <a:lumMod val="75000"/>
                      </a:schemeClr>
                    </a:solidFill>
                  </a:tcPr>
                </a:tc>
                <a:tc>
                  <a:txBody>
                    <a:bodyPr/>
                    <a:lstStyle/>
                    <a:p>
                      <a:endParaRPr lang="en-US" dirty="0"/>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B w="6350" cap="flat" cmpd="sng" algn="ctr">
                      <a:solidFill>
                        <a:schemeClr val="bg1"/>
                      </a:solidFill>
                      <a:prstDash val="solid"/>
                      <a:round/>
                      <a:headEnd type="none" w="med" len="med"/>
                      <a:tailEnd type="none" w="med" len="med"/>
                    </a:lnB>
                    <a:solidFill>
                      <a:schemeClr val="accent4">
                        <a:lumMod val="75000"/>
                      </a:schemeClr>
                    </a:solidFill>
                  </a:tcPr>
                </a:tc>
                <a:tc>
                  <a:txBody>
                    <a:bodyPr/>
                    <a:lstStyle/>
                    <a:p>
                      <a:endParaRPr lang="en-US" dirty="0"/>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B w="6350" cap="flat" cmpd="sng" algn="ctr">
                      <a:solidFill>
                        <a:schemeClr val="bg1"/>
                      </a:solidFill>
                      <a:prstDash val="solid"/>
                      <a:round/>
                      <a:headEnd type="none" w="med" len="med"/>
                      <a:tailEnd type="none" w="med" len="med"/>
                    </a:lnB>
                    <a:solidFill>
                      <a:schemeClr val="accent3">
                        <a:lumMod val="75000"/>
                      </a:schemeClr>
                    </a:solidFill>
                  </a:tcPr>
                </a:tc>
                <a:tc>
                  <a:txBody>
                    <a:bodyPr/>
                    <a:lstStyle/>
                    <a:p>
                      <a:endParaRPr lang="en-US" dirty="0"/>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B w="6350" cap="flat" cmpd="sng" algn="ctr">
                      <a:solidFill>
                        <a:schemeClr val="bg1"/>
                      </a:solidFill>
                      <a:prstDash val="solid"/>
                      <a:round/>
                      <a:headEnd type="none" w="med" len="med"/>
                      <a:tailEnd type="none" w="med" len="med"/>
                    </a:lnB>
                    <a:solidFill>
                      <a:schemeClr val="accent4">
                        <a:lumMod val="75000"/>
                      </a:schemeClr>
                    </a:solidFill>
                  </a:tcPr>
                </a:tc>
                <a:tc>
                  <a:txBody>
                    <a:bodyPr/>
                    <a:lstStyle/>
                    <a:p>
                      <a:endParaRPr lang="en-US" dirty="0"/>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B w="6350" cap="flat" cmpd="sng" algn="ctr">
                      <a:solidFill>
                        <a:schemeClr val="bg1"/>
                      </a:solidFill>
                      <a:prstDash val="solid"/>
                      <a:round/>
                      <a:headEnd type="none" w="med" len="med"/>
                      <a:tailEnd type="none" w="med" len="med"/>
                    </a:lnB>
                    <a:solidFill>
                      <a:schemeClr val="accent3">
                        <a:lumMod val="75000"/>
                      </a:schemeClr>
                    </a:solidFill>
                  </a:tcPr>
                </a:tc>
                <a:tc>
                  <a:txBody>
                    <a:bodyPr/>
                    <a:lstStyle/>
                    <a:p>
                      <a:endParaRPr lang="en-US" dirty="0"/>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B w="6350" cap="flat" cmpd="sng" algn="ctr">
                      <a:solidFill>
                        <a:schemeClr val="bg1"/>
                      </a:solidFill>
                      <a:prstDash val="solid"/>
                      <a:round/>
                      <a:headEnd type="none" w="med" len="med"/>
                      <a:tailEnd type="none" w="med" len="med"/>
                    </a:lnB>
                    <a:solidFill>
                      <a:schemeClr val="accent4">
                        <a:lumMod val="75000"/>
                      </a:schemeClr>
                    </a:solidFill>
                  </a:tcPr>
                </a:tc>
                <a:tc>
                  <a:txBody>
                    <a:bodyPr/>
                    <a:lstStyle/>
                    <a:p>
                      <a:endParaRPr lang="en-US" dirty="0"/>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B w="6350" cap="flat" cmpd="sng" algn="ctr">
                      <a:solidFill>
                        <a:schemeClr val="bg1"/>
                      </a:solidFill>
                      <a:prstDash val="solid"/>
                      <a:round/>
                      <a:headEnd type="none" w="med" len="med"/>
                      <a:tailEnd type="none" w="med" len="med"/>
                    </a:lnB>
                    <a:solidFill>
                      <a:schemeClr val="accent3">
                        <a:lumMod val="75000"/>
                      </a:schemeClr>
                    </a:solidFill>
                  </a:tcPr>
                </a:tc>
                <a:tc>
                  <a:txBody>
                    <a:bodyPr/>
                    <a:lstStyle/>
                    <a:p>
                      <a:endParaRPr lang="en-US" dirty="0"/>
                    </a:p>
                  </a:txBody>
                  <a:tcPr>
                    <a:lnL w="6350" cap="flat" cmpd="sng" algn="ctr">
                      <a:solidFill>
                        <a:schemeClr val="bg1"/>
                      </a:solidFill>
                      <a:prstDash val="solid"/>
                      <a:round/>
                      <a:headEnd type="none" w="med" len="med"/>
                      <a:tailEnd type="none" w="med" len="med"/>
                    </a:lnL>
                    <a:lnB w="6350" cap="flat" cmpd="sng" algn="ctr">
                      <a:solidFill>
                        <a:schemeClr val="bg1"/>
                      </a:solidFill>
                      <a:prstDash val="solid"/>
                      <a:round/>
                      <a:headEnd type="none" w="med" len="med"/>
                      <a:tailEnd type="none" w="med" len="med"/>
                    </a:lnB>
                    <a:solidFill>
                      <a:schemeClr val="accent4">
                        <a:lumMod val="75000"/>
                      </a:schemeClr>
                    </a:solidFill>
                  </a:tcPr>
                </a:tc>
                <a:extLst>
                  <a:ext uri="{0D108BD9-81ED-4DB2-BD59-A6C34878D82A}">
                    <a16:rowId xmlns:a16="http://schemas.microsoft.com/office/drawing/2014/main" val="1216711411"/>
                  </a:ext>
                </a:extLst>
              </a:tr>
              <a:tr h="500062">
                <a:tc>
                  <a:txBody>
                    <a:bodyPr/>
                    <a:lstStyle/>
                    <a:p>
                      <a:pPr algn="ctr"/>
                      <a:endParaRPr lang="en-US" sz="1600" dirty="0">
                        <a:solidFill>
                          <a:schemeClr val="tx1"/>
                        </a:solidFill>
                      </a:endParaRPr>
                    </a:p>
                  </a:txBody>
                  <a:tcPr anchor="ctr">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extLst>
                  <a:ext uri="{0D108BD9-81ED-4DB2-BD59-A6C34878D82A}">
                    <a16:rowId xmlns:a16="http://schemas.microsoft.com/office/drawing/2014/main" val="1818672463"/>
                  </a:ext>
                </a:extLst>
              </a:tr>
              <a:tr h="500062">
                <a:tc>
                  <a:txBody>
                    <a:bodyPr/>
                    <a:lstStyle/>
                    <a:p>
                      <a:pPr algn="ctr"/>
                      <a:endParaRPr lang="en-US" sz="1600" dirty="0">
                        <a:solidFill>
                          <a:schemeClr val="tx1"/>
                        </a:solidFill>
                      </a:endParaRPr>
                    </a:p>
                  </a:txBody>
                  <a:tcPr anchor="ctr">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292303603"/>
                  </a:ext>
                </a:extLst>
              </a:tr>
              <a:tr h="500062">
                <a:tc>
                  <a:txBody>
                    <a:bodyPr/>
                    <a:lstStyle/>
                    <a:p>
                      <a:pPr algn="ctr"/>
                      <a:endParaRPr lang="en-US" sz="1600" dirty="0">
                        <a:solidFill>
                          <a:schemeClr val="tx1"/>
                        </a:solidFill>
                      </a:endParaRPr>
                    </a:p>
                  </a:txBody>
                  <a:tcPr anchor="ctr">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extLst>
                  <a:ext uri="{0D108BD9-81ED-4DB2-BD59-A6C34878D82A}">
                    <a16:rowId xmlns:a16="http://schemas.microsoft.com/office/drawing/2014/main" val="3967257650"/>
                  </a:ext>
                </a:extLst>
              </a:tr>
              <a:tr h="500062">
                <a:tc>
                  <a:txBody>
                    <a:bodyPr/>
                    <a:lstStyle/>
                    <a:p>
                      <a:pPr algn="ctr"/>
                      <a:endParaRPr lang="en-US" sz="1600" dirty="0">
                        <a:solidFill>
                          <a:schemeClr val="tx1"/>
                        </a:solidFill>
                      </a:endParaRPr>
                    </a:p>
                  </a:txBody>
                  <a:tcPr anchor="ctr">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43268816"/>
                  </a:ext>
                </a:extLst>
              </a:tr>
              <a:tr h="500062">
                <a:tc>
                  <a:txBody>
                    <a:bodyPr/>
                    <a:lstStyle/>
                    <a:p>
                      <a:pPr algn="ctr"/>
                      <a:endParaRPr lang="en-US" sz="1600" dirty="0">
                        <a:solidFill>
                          <a:schemeClr val="tx1"/>
                        </a:solidFill>
                      </a:endParaRPr>
                    </a:p>
                  </a:txBody>
                  <a:tcPr anchor="ctr">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2"/>
                    </a:solidFill>
                  </a:tcPr>
                </a:tc>
                <a:extLst>
                  <a:ext uri="{0D108BD9-81ED-4DB2-BD59-A6C34878D82A}">
                    <a16:rowId xmlns:a16="http://schemas.microsoft.com/office/drawing/2014/main" val="459237457"/>
                  </a:ext>
                </a:extLst>
              </a:tr>
              <a:tr h="500062">
                <a:tc>
                  <a:txBody>
                    <a:bodyPr/>
                    <a:lstStyle/>
                    <a:p>
                      <a:pPr algn="ctr"/>
                      <a:endParaRPr lang="en-US" sz="1600" dirty="0">
                        <a:solidFill>
                          <a:schemeClr val="tx1"/>
                        </a:solidFill>
                      </a:endParaRPr>
                    </a:p>
                  </a:txBody>
                  <a:tcPr anchor="ctr">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800174924"/>
                  </a:ext>
                </a:extLst>
              </a:tr>
              <a:tr h="500062">
                <a:tc>
                  <a:txBody>
                    <a:bodyPr/>
                    <a:lstStyle/>
                    <a:p>
                      <a:pPr algn="ctr"/>
                      <a:endParaRPr lang="en-US" sz="1600" dirty="0">
                        <a:solidFill>
                          <a:schemeClr val="tx1"/>
                        </a:solidFill>
                      </a:endParaRPr>
                    </a:p>
                  </a:txBody>
                  <a:tcPr anchor="ctr">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solidFill>
                      <a:schemeClr val="bg2"/>
                    </a:solidFill>
                  </a:tcPr>
                </a:tc>
                <a:tc>
                  <a:txBody>
                    <a:bodyPr/>
                    <a:lstStyle/>
                    <a:p>
                      <a:pPr algn="ctr"/>
                      <a:endParaRPr lang="en-US" sz="1600" dirty="0">
                        <a:solidFill>
                          <a:schemeClr val="tx1"/>
                        </a:solidFill>
                      </a:endParaRPr>
                    </a:p>
                  </a:txBody>
                  <a:tcPr anchor="ctr">
                    <a:lnL w="6350" cap="flat" cmpd="sng" algn="ctr">
                      <a:solidFill>
                        <a:schemeClr val="bg1"/>
                      </a:solidFill>
                      <a:prstDash val="solid"/>
                      <a:round/>
                      <a:headEnd type="none" w="med" len="med"/>
                      <a:tailEnd type="none" w="med" len="med"/>
                    </a:lnL>
                    <a:lnT w="6350" cap="flat" cmpd="sng" algn="ctr">
                      <a:solidFill>
                        <a:schemeClr val="bg1"/>
                      </a:solidFill>
                      <a:prstDash val="solid"/>
                      <a:round/>
                      <a:headEnd type="none" w="med" len="med"/>
                      <a:tailEnd type="none" w="med" len="med"/>
                    </a:lnT>
                    <a:solidFill>
                      <a:schemeClr val="bg2"/>
                    </a:solidFill>
                  </a:tcPr>
                </a:tc>
                <a:extLst>
                  <a:ext uri="{0D108BD9-81ED-4DB2-BD59-A6C34878D82A}">
                    <a16:rowId xmlns:a16="http://schemas.microsoft.com/office/drawing/2014/main" val="3154256183"/>
                  </a:ext>
                </a:extLst>
              </a:tr>
            </a:tbl>
          </a:graphicData>
        </a:graphic>
      </p:graphicFrame>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31" name="Freeform 1837" descr="Marker with plus mark. ">
            <a:extLst>
              <a:ext uri="{FF2B5EF4-FFF2-40B4-BE49-F238E27FC236}">
                <a16:creationId xmlns:a16="http://schemas.microsoft.com/office/drawing/2014/main" id="{160F3D2A-DDEB-465E-AAD3-D5DF7B6D5B43}"/>
              </a:ext>
            </a:extLst>
          </p:cNvPr>
          <p:cNvSpPr>
            <a:spLocks noEditPoints="1"/>
          </p:cNvSpPr>
          <p:nvPr/>
        </p:nvSpPr>
        <p:spPr bwMode="auto">
          <a:xfrm>
            <a:off x="845745" y="1876981"/>
            <a:ext cx="274638" cy="276225"/>
          </a:xfrm>
          <a:custGeom>
            <a:avLst/>
            <a:gdLst>
              <a:gd name="T0" fmla="*/ 526 w 695"/>
              <a:gd name="T1" fmla="*/ 362 h 695"/>
              <a:gd name="T2" fmla="*/ 359 w 695"/>
              <a:gd name="T3" fmla="*/ 362 h 695"/>
              <a:gd name="T4" fmla="*/ 359 w 695"/>
              <a:gd name="T5" fmla="*/ 531 h 695"/>
              <a:gd name="T6" fmla="*/ 359 w 695"/>
              <a:gd name="T7" fmla="*/ 537 h 695"/>
              <a:gd name="T8" fmla="*/ 356 w 695"/>
              <a:gd name="T9" fmla="*/ 540 h 695"/>
              <a:gd name="T10" fmla="*/ 353 w 695"/>
              <a:gd name="T11" fmla="*/ 542 h 695"/>
              <a:gd name="T12" fmla="*/ 348 w 695"/>
              <a:gd name="T13" fmla="*/ 543 h 695"/>
              <a:gd name="T14" fmla="*/ 343 w 695"/>
              <a:gd name="T15" fmla="*/ 542 h 695"/>
              <a:gd name="T16" fmla="*/ 339 w 695"/>
              <a:gd name="T17" fmla="*/ 540 h 695"/>
              <a:gd name="T18" fmla="*/ 337 w 695"/>
              <a:gd name="T19" fmla="*/ 537 h 695"/>
              <a:gd name="T20" fmla="*/ 336 w 695"/>
              <a:gd name="T21" fmla="*/ 531 h 695"/>
              <a:gd name="T22" fmla="*/ 336 w 695"/>
              <a:gd name="T23" fmla="*/ 362 h 695"/>
              <a:gd name="T24" fmla="*/ 164 w 695"/>
              <a:gd name="T25" fmla="*/ 362 h 695"/>
              <a:gd name="T26" fmla="*/ 158 w 695"/>
              <a:gd name="T27" fmla="*/ 361 h 695"/>
              <a:gd name="T28" fmla="*/ 155 w 695"/>
              <a:gd name="T29" fmla="*/ 359 h 695"/>
              <a:gd name="T30" fmla="*/ 153 w 695"/>
              <a:gd name="T31" fmla="*/ 356 h 695"/>
              <a:gd name="T32" fmla="*/ 152 w 695"/>
              <a:gd name="T33" fmla="*/ 350 h 695"/>
              <a:gd name="T34" fmla="*/ 153 w 695"/>
              <a:gd name="T35" fmla="*/ 346 h 695"/>
              <a:gd name="T36" fmla="*/ 155 w 695"/>
              <a:gd name="T37" fmla="*/ 342 h 695"/>
              <a:gd name="T38" fmla="*/ 158 w 695"/>
              <a:gd name="T39" fmla="*/ 339 h 695"/>
              <a:gd name="T40" fmla="*/ 164 w 695"/>
              <a:gd name="T41" fmla="*/ 339 h 695"/>
              <a:gd name="T42" fmla="*/ 336 w 695"/>
              <a:gd name="T43" fmla="*/ 339 h 695"/>
              <a:gd name="T44" fmla="*/ 336 w 695"/>
              <a:gd name="T45" fmla="*/ 170 h 695"/>
              <a:gd name="T46" fmla="*/ 337 w 695"/>
              <a:gd name="T47" fmla="*/ 165 h 695"/>
              <a:gd name="T48" fmla="*/ 339 w 695"/>
              <a:gd name="T49" fmla="*/ 161 h 695"/>
              <a:gd name="T50" fmla="*/ 343 w 695"/>
              <a:gd name="T51" fmla="*/ 159 h 695"/>
              <a:gd name="T52" fmla="*/ 348 w 695"/>
              <a:gd name="T53" fmla="*/ 158 h 695"/>
              <a:gd name="T54" fmla="*/ 353 w 695"/>
              <a:gd name="T55" fmla="*/ 159 h 695"/>
              <a:gd name="T56" fmla="*/ 356 w 695"/>
              <a:gd name="T57" fmla="*/ 161 h 695"/>
              <a:gd name="T58" fmla="*/ 359 w 695"/>
              <a:gd name="T59" fmla="*/ 165 h 695"/>
              <a:gd name="T60" fmla="*/ 359 w 695"/>
              <a:gd name="T61" fmla="*/ 170 h 695"/>
              <a:gd name="T62" fmla="*/ 359 w 695"/>
              <a:gd name="T63" fmla="*/ 339 h 695"/>
              <a:gd name="T64" fmla="*/ 526 w 695"/>
              <a:gd name="T65" fmla="*/ 339 h 695"/>
              <a:gd name="T66" fmla="*/ 530 w 695"/>
              <a:gd name="T67" fmla="*/ 339 h 695"/>
              <a:gd name="T68" fmla="*/ 535 w 695"/>
              <a:gd name="T69" fmla="*/ 342 h 695"/>
              <a:gd name="T70" fmla="*/ 537 w 695"/>
              <a:gd name="T71" fmla="*/ 346 h 695"/>
              <a:gd name="T72" fmla="*/ 538 w 695"/>
              <a:gd name="T73" fmla="*/ 350 h 695"/>
              <a:gd name="T74" fmla="*/ 537 w 695"/>
              <a:gd name="T75" fmla="*/ 356 h 695"/>
              <a:gd name="T76" fmla="*/ 535 w 695"/>
              <a:gd name="T77" fmla="*/ 359 h 695"/>
              <a:gd name="T78" fmla="*/ 530 w 695"/>
              <a:gd name="T79" fmla="*/ 361 h 695"/>
              <a:gd name="T80" fmla="*/ 526 w 695"/>
              <a:gd name="T81" fmla="*/ 362 h 695"/>
              <a:gd name="T82" fmla="*/ 683 w 695"/>
              <a:gd name="T83" fmla="*/ 0 h 695"/>
              <a:gd name="T84" fmla="*/ 12 w 695"/>
              <a:gd name="T85" fmla="*/ 0 h 695"/>
              <a:gd name="T86" fmla="*/ 8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8 w 695"/>
              <a:gd name="T101" fmla="*/ 694 h 695"/>
              <a:gd name="T102" fmla="*/ 12 w 695"/>
              <a:gd name="T103" fmla="*/ 695 h 695"/>
              <a:gd name="T104" fmla="*/ 683 w 695"/>
              <a:gd name="T105" fmla="*/ 695 h 695"/>
              <a:gd name="T106" fmla="*/ 688 w 695"/>
              <a:gd name="T107" fmla="*/ 694 h 695"/>
              <a:gd name="T108" fmla="*/ 692 w 695"/>
              <a:gd name="T109" fmla="*/ 691 h 695"/>
              <a:gd name="T110" fmla="*/ 694 w 695"/>
              <a:gd name="T111" fmla="*/ 687 h 695"/>
              <a:gd name="T112" fmla="*/ 695 w 695"/>
              <a:gd name="T113" fmla="*/ 683 h 695"/>
              <a:gd name="T114" fmla="*/ 695 w 695"/>
              <a:gd name="T115" fmla="*/ 11 h 695"/>
              <a:gd name="T116" fmla="*/ 694 w 695"/>
              <a:gd name="T117" fmla="*/ 7 h 695"/>
              <a:gd name="T118" fmla="*/ 692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2" name="Freeform 1838" descr="Marker with minus sign. ">
            <a:extLst>
              <a:ext uri="{FF2B5EF4-FFF2-40B4-BE49-F238E27FC236}">
                <a16:creationId xmlns:a16="http://schemas.microsoft.com/office/drawing/2014/main" id="{B5F2BF4D-A7CC-4EBB-95EE-71610004A3D7}"/>
              </a:ext>
            </a:extLst>
          </p:cNvPr>
          <p:cNvSpPr>
            <a:spLocks noEditPoints="1"/>
          </p:cNvSpPr>
          <p:nvPr/>
        </p:nvSpPr>
        <p:spPr bwMode="auto">
          <a:xfrm>
            <a:off x="1989538" y="2385217"/>
            <a:ext cx="276225" cy="276225"/>
          </a:xfrm>
          <a:custGeom>
            <a:avLst/>
            <a:gdLst>
              <a:gd name="T0" fmla="*/ 526 w 695"/>
              <a:gd name="T1" fmla="*/ 362 h 695"/>
              <a:gd name="T2" fmla="*/ 162 w 695"/>
              <a:gd name="T3" fmla="*/ 362 h 695"/>
              <a:gd name="T4" fmla="*/ 158 w 695"/>
              <a:gd name="T5" fmla="*/ 361 h 695"/>
              <a:gd name="T6" fmla="*/ 155 w 695"/>
              <a:gd name="T7" fmla="*/ 359 h 695"/>
              <a:gd name="T8" fmla="*/ 151 w 695"/>
              <a:gd name="T9" fmla="*/ 356 h 695"/>
              <a:gd name="T10" fmla="*/ 151 w 695"/>
              <a:gd name="T11" fmla="*/ 350 h 695"/>
              <a:gd name="T12" fmla="*/ 151 w 695"/>
              <a:gd name="T13" fmla="*/ 346 h 695"/>
              <a:gd name="T14" fmla="*/ 155 w 695"/>
              <a:gd name="T15" fmla="*/ 342 h 695"/>
              <a:gd name="T16" fmla="*/ 158 w 695"/>
              <a:gd name="T17" fmla="*/ 339 h 695"/>
              <a:gd name="T18" fmla="*/ 162 w 695"/>
              <a:gd name="T19" fmla="*/ 339 h 695"/>
              <a:gd name="T20" fmla="*/ 526 w 695"/>
              <a:gd name="T21" fmla="*/ 339 h 695"/>
              <a:gd name="T22" fmla="*/ 530 w 695"/>
              <a:gd name="T23" fmla="*/ 339 h 695"/>
              <a:gd name="T24" fmla="*/ 533 w 695"/>
              <a:gd name="T25" fmla="*/ 342 h 695"/>
              <a:gd name="T26" fmla="*/ 537 w 695"/>
              <a:gd name="T27" fmla="*/ 346 h 695"/>
              <a:gd name="T28" fmla="*/ 537 w 695"/>
              <a:gd name="T29" fmla="*/ 350 h 695"/>
              <a:gd name="T30" fmla="*/ 537 w 695"/>
              <a:gd name="T31" fmla="*/ 356 h 695"/>
              <a:gd name="T32" fmla="*/ 533 w 695"/>
              <a:gd name="T33" fmla="*/ 359 h 695"/>
              <a:gd name="T34" fmla="*/ 530 w 695"/>
              <a:gd name="T35" fmla="*/ 361 h 695"/>
              <a:gd name="T36" fmla="*/ 526 w 695"/>
              <a:gd name="T37" fmla="*/ 362 h 695"/>
              <a:gd name="T38" fmla="*/ 682 w 695"/>
              <a:gd name="T39" fmla="*/ 0 h 695"/>
              <a:gd name="T40" fmla="*/ 12 w 695"/>
              <a:gd name="T41" fmla="*/ 0 h 695"/>
              <a:gd name="T42" fmla="*/ 7 w 695"/>
              <a:gd name="T43" fmla="*/ 1 h 695"/>
              <a:gd name="T44" fmla="*/ 3 w 695"/>
              <a:gd name="T45" fmla="*/ 3 h 695"/>
              <a:gd name="T46" fmla="*/ 1 w 695"/>
              <a:gd name="T47" fmla="*/ 7 h 695"/>
              <a:gd name="T48" fmla="*/ 0 w 695"/>
              <a:gd name="T49" fmla="*/ 11 h 695"/>
              <a:gd name="T50" fmla="*/ 0 w 695"/>
              <a:gd name="T51" fmla="*/ 683 h 695"/>
              <a:gd name="T52" fmla="*/ 1 w 695"/>
              <a:gd name="T53" fmla="*/ 687 h 695"/>
              <a:gd name="T54" fmla="*/ 3 w 695"/>
              <a:gd name="T55" fmla="*/ 691 h 695"/>
              <a:gd name="T56" fmla="*/ 7 w 695"/>
              <a:gd name="T57" fmla="*/ 694 h 695"/>
              <a:gd name="T58" fmla="*/ 12 w 695"/>
              <a:gd name="T59" fmla="*/ 695 h 695"/>
              <a:gd name="T60" fmla="*/ 682 w 695"/>
              <a:gd name="T61" fmla="*/ 695 h 695"/>
              <a:gd name="T62" fmla="*/ 687 w 695"/>
              <a:gd name="T63" fmla="*/ 694 h 695"/>
              <a:gd name="T64" fmla="*/ 691 w 695"/>
              <a:gd name="T65" fmla="*/ 691 h 695"/>
              <a:gd name="T66" fmla="*/ 694 w 695"/>
              <a:gd name="T67" fmla="*/ 687 h 695"/>
              <a:gd name="T68" fmla="*/ 695 w 695"/>
              <a:gd name="T69" fmla="*/ 683 h 695"/>
              <a:gd name="T70" fmla="*/ 695 w 695"/>
              <a:gd name="T71" fmla="*/ 11 h 695"/>
              <a:gd name="T72" fmla="*/ 694 w 695"/>
              <a:gd name="T73" fmla="*/ 7 h 695"/>
              <a:gd name="T74" fmla="*/ 691 w 695"/>
              <a:gd name="T75" fmla="*/ 3 h 695"/>
              <a:gd name="T76" fmla="*/ 687 w 695"/>
              <a:gd name="T77" fmla="*/ 1 h 695"/>
              <a:gd name="T78" fmla="*/ 682 w 695"/>
              <a:gd name="T79"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5" h="695">
                <a:moveTo>
                  <a:pt x="526" y="362"/>
                </a:moveTo>
                <a:lnTo>
                  <a:pt x="162" y="362"/>
                </a:lnTo>
                <a:lnTo>
                  <a:pt x="158" y="361"/>
                </a:lnTo>
                <a:lnTo>
                  <a:pt x="155" y="359"/>
                </a:lnTo>
                <a:lnTo>
                  <a:pt x="151" y="356"/>
                </a:lnTo>
                <a:lnTo>
                  <a:pt x="151" y="350"/>
                </a:lnTo>
                <a:lnTo>
                  <a:pt x="151" y="346"/>
                </a:lnTo>
                <a:lnTo>
                  <a:pt x="155" y="342"/>
                </a:lnTo>
                <a:lnTo>
                  <a:pt x="158" y="339"/>
                </a:lnTo>
                <a:lnTo>
                  <a:pt x="162" y="339"/>
                </a:lnTo>
                <a:lnTo>
                  <a:pt x="526" y="339"/>
                </a:lnTo>
                <a:lnTo>
                  <a:pt x="530" y="339"/>
                </a:lnTo>
                <a:lnTo>
                  <a:pt x="533" y="342"/>
                </a:lnTo>
                <a:lnTo>
                  <a:pt x="537" y="346"/>
                </a:lnTo>
                <a:lnTo>
                  <a:pt x="537" y="350"/>
                </a:lnTo>
                <a:lnTo>
                  <a:pt x="537" y="356"/>
                </a:lnTo>
                <a:lnTo>
                  <a:pt x="533" y="359"/>
                </a:lnTo>
                <a:lnTo>
                  <a:pt x="530" y="361"/>
                </a:lnTo>
                <a:lnTo>
                  <a:pt x="526" y="362"/>
                </a:lnTo>
                <a:close/>
                <a:moveTo>
                  <a:pt x="682" y="0"/>
                </a:moveTo>
                <a:lnTo>
                  <a:pt x="12" y="0"/>
                </a:lnTo>
                <a:lnTo>
                  <a:pt x="7" y="1"/>
                </a:lnTo>
                <a:lnTo>
                  <a:pt x="3" y="3"/>
                </a:lnTo>
                <a:lnTo>
                  <a:pt x="1" y="7"/>
                </a:lnTo>
                <a:lnTo>
                  <a:pt x="0" y="11"/>
                </a:lnTo>
                <a:lnTo>
                  <a:pt x="0" y="683"/>
                </a:lnTo>
                <a:lnTo>
                  <a:pt x="1" y="687"/>
                </a:lnTo>
                <a:lnTo>
                  <a:pt x="3" y="691"/>
                </a:lnTo>
                <a:lnTo>
                  <a:pt x="7" y="694"/>
                </a:lnTo>
                <a:lnTo>
                  <a:pt x="12" y="695"/>
                </a:lnTo>
                <a:lnTo>
                  <a:pt x="682" y="695"/>
                </a:lnTo>
                <a:lnTo>
                  <a:pt x="687" y="694"/>
                </a:lnTo>
                <a:lnTo>
                  <a:pt x="691" y="691"/>
                </a:lnTo>
                <a:lnTo>
                  <a:pt x="694" y="687"/>
                </a:lnTo>
                <a:lnTo>
                  <a:pt x="695" y="683"/>
                </a:lnTo>
                <a:lnTo>
                  <a:pt x="695" y="11"/>
                </a:lnTo>
                <a:lnTo>
                  <a:pt x="694" y="7"/>
                </a:lnTo>
                <a:lnTo>
                  <a:pt x="691" y="3"/>
                </a:lnTo>
                <a:lnTo>
                  <a:pt x="687" y="1"/>
                </a:lnTo>
                <a:lnTo>
                  <a:pt x="682"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3" name="Freeform 1839" descr="Marker with multiplication sign. ">
            <a:extLst>
              <a:ext uri="{FF2B5EF4-FFF2-40B4-BE49-F238E27FC236}">
                <a16:creationId xmlns:a16="http://schemas.microsoft.com/office/drawing/2014/main" id="{C1376BF3-C8B4-42C0-BF77-D3FADEB8D226}"/>
              </a:ext>
            </a:extLst>
          </p:cNvPr>
          <p:cNvSpPr>
            <a:spLocks noEditPoints="1"/>
          </p:cNvSpPr>
          <p:nvPr/>
        </p:nvSpPr>
        <p:spPr bwMode="auto">
          <a:xfrm>
            <a:off x="1978823" y="3385358"/>
            <a:ext cx="276225" cy="276225"/>
          </a:xfrm>
          <a:custGeom>
            <a:avLst/>
            <a:gdLst>
              <a:gd name="T0" fmla="*/ 488 w 695"/>
              <a:gd name="T1" fmla="*/ 471 h 695"/>
              <a:gd name="T2" fmla="*/ 490 w 695"/>
              <a:gd name="T3" fmla="*/ 475 h 695"/>
              <a:gd name="T4" fmla="*/ 491 w 695"/>
              <a:gd name="T5" fmla="*/ 479 h 695"/>
              <a:gd name="T6" fmla="*/ 490 w 695"/>
              <a:gd name="T7" fmla="*/ 484 h 695"/>
              <a:gd name="T8" fmla="*/ 488 w 695"/>
              <a:gd name="T9" fmla="*/ 487 h 695"/>
              <a:gd name="T10" fmla="*/ 483 w 695"/>
              <a:gd name="T11" fmla="*/ 490 h 695"/>
              <a:gd name="T12" fmla="*/ 479 w 695"/>
              <a:gd name="T13" fmla="*/ 490 h 695"/>
              <a:gd name="T14" fmla="*/ 475 w 695"/>
              <a:gd name="T15" fmla="*/ 490 h 695"/>
              <a:gd name="T16" fmla="*/ 471 w 695"/>
              <a:gd name="T17" fmla="*/ 487 h 695"/>
              <a:gd name="T18" fmla="*/ 348 w 695"/>
              <a:gd name="T19" fmla="*/ 365 h 695"/>
              <a:gd name="T20" fmla="*/ 225 w 695"/>
              <a:gd name="T21" fmla="*/ 487 h 695"/>
              <a:gd name="T22" fmla="*/ 221 w 695"/>
              <a:gd name="T23" fmla="*/ 490 h 695"/>
              <a:gd name="T24" fmla="*/ 216 w 695"/>
              <a:gd name="T25" fmla="*/ 490 h 695"/>
              <a:gd name="T26" fmla="*/ 212 w 695"/>
              <a:gd name="T27" fmla="*/ 490 h 695"/>
              <a:gd name="T28" fmla="*/ 207 w 695"/>
              <a:gd name="T29" fmla="*/ 487 h 695"/>
              <a:gd name="T30" fmla="*/ 205 w 695"/>
              <a:gd name="T31" fmla="*/ 483 h 695"/>
              <a:gd name="T32" fmla="*/ 204 w 695"/>
              <a:gd name="T33" fmla="*/ 478 h 695"/>
              <a:gd name="T34" fmla="*/ 205 w 695"/>
              <a:gd name="T35" fmla="*/ 474 h 695"/>
              <a:gd name="T36" fmla="*/ 207 w 695"/>
              <a:gd name="T37" fmla="*/ 471 h 695"/>
              <a:gd name="T38" fmla="*/ 331 w 695"/>
              <a:gd name="T39" fmla="*/ 347 h 695"/>
              <a:gd name="T40" fmla="*/ 207 w 695"/>
              <a:gd name="T41" fmla="*/ 223 h 695"/>
              <a:gd name="T42" fmla="*/ 205 w 695"/>
              <a:gd name="T43" fmla="*/ 220 h 695"/>
              <a:gd name="T44" fmla="*/ 204 w 695"/>
              <a:gd name="T45" fmla="*/ 215 h 695"/>
              <a:gd name="T46" fmla="*/ 205 w 695"/>
              <a:gd name="T47" fmla="*/ 211 h 695"/>
              <a:gd name="T48" fmla="*/ 207 w 695"/>
              <a:gd name="T49" fmla="*/ 207 h 695"/>
              <a:gd name="T50" fmla="*/ 212 w 695"/>
              <a:gd name="T51" fmla="*/ 204 h 695"/>
              <a:gd name="T52" fmla="*/ 216 w 695"/>
              <a:gd name="T53" fmla="*/ 203 h 695"/>
              <a:gd name="T54" fmla="*/ 221 w 695"/>
              <a:gd name="T55" fmla="*/ 204 h 695"/>
              <a:gd name="T56" fmla="*/ 224 w 695"/>
              <a:gd name="T57" fmla="*/ 207 h 695"/>
              <a:gd name="T58" fmla="*/ 348 w 695"/>
              <a:gd name="T59" fmla="*/ 330 h 695"/>
              <a:gd name="T60" fmla="*/ 471 w 695"/>
              <a:gd name="T61" fmla="*/ 207 h 695"/>
              <a:gd name="T62" fmla="*/ 475 w 695"/>
              <a:gd name="T63" fmla="*/ 204 h 695"/>
              <a:gd name="T64" fmla="*/ 479 w 695"/>
              <a:gd name="T65" fmla="*/ 203 h 695"/>
              <a:gd name="T66" fmla="*/ 483 w 695"/>
              <a:gd name="T67" fmla="*/ 204 h 695"/>
              <a:gd name="T68" fmla="*/ 488 w 695"/>
              <a:gd name="T69" fmla="*/ 207 h 695"/>
              <a:gd name="T70" fmla="*/ 490 w 695"/>
              <a:gd name="T71" fmla="*/ 211 h 695"/>
              <a:gd name="T72" fmla="*/ 491 w 695"/>
              <a:gd name="T73" fmla="*/ 215 h 695"/>
              <a:gd name="T74" fmla="*/ 490 w 695"/>
              <a:gd name="T75" fmla="*/ 220 h 695"/>
              <a:gd name="T76" fmla="*/ 488 w 695"/>
              <a:gd name="T77" fmla="*/ 223 h 695"/>
              <a:gd name="T78" fmla="*/ 364 w 695"/>
              <a:gd name="T79" fmla="*/ 347 h 695"/>
              <a:gd name="T80" fmla="*/ 488 w 695"/>
              <a:gd name="T81" fmla="*/ 471 h 695"/>
              <a:gd name="T82" fmla="*/ 683 w 695"/>
              <a:gd name="T83" fmla="*/ 0 h 695"/>
              <a:gd name="T84" fmla="*/ 12 w 695"/>
              <a:gd name="T85" fmla="*/ 0 h 695"/>
              <a:gd name="T86" fmla="*/ 7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7 w 695"/>
              <a:gd name="T101" fmla="*/ 694 h 695"/>
              <a:gd name="T102" fmla="*/ 12 w 695"/>
              <a:gd name="T103" fmla="*/ 695 h 695"/>
              <a:gd name="T104" fmla="*/ 683 w 695"/>
              <a:gd name="T105" fmla="*/ 695 h 695"/>
              <a:gd name="T106" fmla="*/ 688 w 695"/>
              <a:gd name="T107" fmla="*/ 694 h 695"/>
              <a:gd name="T108" fmla="*/ 691 w 695"/>
              <a:gd name="T109" fmla="*/ 691 h 695"/>
              <a:gd name="T110" fmla="*/ 694 w 695"/>
              <a:gd name="T111" fmla="*/ 687 h 695"/>
              <a:gd name="T112" fmla="*/ 695 w 695"/>
              <a:gd name="T113" fmla="*/ 683 h 695"/>
              <a:gd name="T114" fmla="*/ 695 w 695"/>
              <a:gd name="T115" fmla="*/ 11 h 695"/>
              <a:gd name="T116" fmla="*/ 694 w 695"/>
              <a:gd name="T117" fmla="*/ 7 h 695"/>
              <a:gd name="T118" fmla="*/ 691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4" name="Freeform 1839" descr="Marker with multiplication sign. ">
            <a:extLst>
              <a:ext uri="{FF2B5EF4-FFF2-40B4-BE49-F238E27FC236}">
                <a16:creationId xmlns:a16="http://schemas.microsoft.com/office/drawing/2014/main" id="{78429B93-7238-4139-A703-26ABDBFB1498}"/>
              </a:ext>
            </a:extLst>
          </p:cNvPr>
          <p:cNvSpPr>
            <a:spLocks noEditPoints="1"/>
          </p:cNvSpPr>
          <p:nvPr/>
        </p:nvSpPr>
        <p:spPr bwMode="auto">
          <a:xfrm>
            <a:off x="1978823" y="4382024"/>
            <a:ext cx="276225" cy="276225"/>
          </a:xfrm>
          <a:custGeom>
            <a:avLst/>
            <a:gdLst>
              <a:gd name="T0" fmla="*/ 488 w 695"/>
              <a:gd name="T1" fmla="*/ 471 h 695"/>
              <a:gd name="T2" fmla="*/ 490 w 695"/>
              <a:gd name="T3" fmla="*/ 475 h 695"/>
              <a:gd name="T4" fmla="*/ 491 w 695"/>
              <a:gd name="T5" fmla="*/ 479 h 695"/>
              <a:gd name="T6" fmla="*/ 490 w 695"/>
              <a:gd name="T7" fmla="*/ 484 h 695"/>
              <a:gd name="T8" fmla="*/ 488 w 695"/>
              <a:gd name="T9" fmla="*/ 487 h 695"/>
              <a:gd name="T10" fmla="*/ 483 w 695"/>
              <a:gd name="T11" fmla="*/ 490 h 695"/>
              <a:gd name="T12" fmla="*/ 479 w 695"/>
              <a:gd name="T13" fmla="*/ 490 h 695"/>
              <a:gd name="T14" fmla="*/ 475 w 695"/>
              <a:gd name="T15" fmla="*/ 490 h 695"/>
              <a:gd name="T16" fmla="*/ 471 w 695"/>
              <a:gd name="T17" fmla="*/ 487 h 695"/>
              <a:gd name="T18" fmla="*/ 348 w 695"/>
              <a:gd name="T19" fmla="*/ 365 h 695"/>
              <a:gd name="T20" fmla="*/ 225 w 695"/>
              <a:gd name="T21" fmla="*/ 487 h 695"/>
              <a:gd name="T22" fmla="*/ 221 w 695"/>
              <a:gd name="T23" fmla="*/ 490 h 695"/>
              <a:gd name="T24" fmla="*/ 216 w 695"/>
              <a:gd name="T25" fmla="*/ 490 h 695"/>
              <a:gd name="T26" fmla="*/ 212 w 695"/>
              <a:gd name="T27" fmla="*/ 490 h 695"/>
              <a:gd name="T28" fmla="*/ 207 w 695"/>
              <a:gd name="T29" fmla="*/ 487 h 695"/>
              <a:gd name="T30" fmla="*/ 205 w 695"/>
              <a:gd name="T31" fmla="*/ 483 h 695"/>
              <a:gd name="T32" fmla="*/ 204 w 695"/>
              <a:gd name="T33" fmla="*/ 478 h 695"/>
              <a:gd name="T34" fmla="*/ 205 w 695"/>
              <a:gd name="T35" fmla="*/ 474 h 695"/>
              <a:gd name="T36" fmla="*/ 207 w 695"/>
              <a:gd name="T37" fmla="*/ 471 h 695"/>
              <a:gd name="T38" fmla="*/ 331 w 695"/>
              <a:gd name="T39" fmla="*/ 347 h 695"/>
              <a:gd name="T40" fmla="*/ 207 w 695"/>
              <a:gd name="T41" fmla="*/ 223 h 695"/>
              <a:gd name="T42" fmla="*/ 205 w 695"/>
              <a:gd name="T43" fmla="*/ 220 h 695"/>
              <a:gd name="T44" fmla="*/ 204 w 695"/>
              <a:gd name="T45" fmla="*/ 215 h 695"/>
              <a:gd name="T46" fmla="*/ 205 w 695"/>
              <a:gd name="T47" fmla="*/ 211 h 695"/>
              <a:gd name="T48" fmla="*/ 207 w 695"/>
              <a:gd name="T49" fmla="*/ 207 h 695"/>
              <a:gd name="T50" fmla="*/ 212 w 695"/>
              <a:gd name="T51" fmla="*/ 204 h 695"/>
              <a:gd name="T52" fmla="*/ 216 w 695"/>
              <a:gd name="T53" fmla="*/ 203 h 695"/>
              <a:gd name="T54" fmla="*/ 221 w 695"/>
              <a:gd name="T55" fmla="*/ 204 h 695"/>
              <a:gd name="T56" fmla="*/ 224 w 695"/>
              <a:gd name="T57" fmla="*/ 207 h 695"/>
              <a:gd name="T58" fmla="*/ 348 w 695"/>
              <a:gd name="T59" fmla="*/ 330 h 695"/>
              <a:gd name="T60" fmla="*/ 471 w 695"/>
              <a:gd name="T61" fmla="*/ 207 h 695"/>
              <a:gd name="T62" fmla="*/ 475 w 695"/>
              <a:gd name="T63" fmla="*/ 204 h 695"/>
              <a:gd name="T64" fmla="*/ 479 w 695"/>
              <a:gd name="T65" fmla="*/ 203 h 695"/>
              <a:gd name="T66" fmla="*/ 483 w 695"/>
              <a:gd name="T67" fmla="*/ 204 h 695"/>
              <a:gd name="T68" fmla="*/ 488 w 695"/>
              <a:gd name="T69" fmla="*/ 207 h 695"/>
              <a:gd name="T70" fmla="*/ 490 w 695"/>
              <a:gd name="T71" fmla="*/ 211 h 695"/>
              <a:gd name="T72" fmla="*/ 491 w 695"/>
              <a:gd name="T73" fmla="*/ 215 h 695"/>
              <a:gd name="T74" fmla="*/ 490 w 695"/>
              <a:gd name="T75" fmla="*/ 220 h 695"/>
              <a:gd name="T76" fmla="*/ 488 w 695"/>
              <a:gd name="T77" fmla="*/ 223 h 695"/>
              <a:gd name="T78" fmla="*/ 364 w 695"/>
              <a:gd name="T79" fmla="*/ 347 h 695"/>
              <a:gd name="T80" fmla="*/ 488 w 695"/>
              <a:gd name="T81" fmla="*/ 471 h 695"/>
              <a:gd name="T82" fmla="*/ 683 w 695"/>
              <a:gd name="T83" fmla="*/ 0 h 695"/>
              <a:gd name="T84" fmla="*/ 12 w 695"/>
              <a:gd name="T85" fmla="*/ 0 h 695"/>
              <a:gd name="T86" fmla="*/ 7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7 w 695"/>
              <a:gd name="T101" fmla="*/ 694 h 695"/>
              <a:gd name="T102" fmla="*/ 12 w 695"/>
              <a:gd name="T103" fmla="*/ 695 h 695"/>
              <a:gd name="T104" fmla="*/ 683 w 695"/>
              <a:gd name="T105" fmla="*/ 695 h 695"/>
              <a:gd name="T106" fmla="*/ 688 w 695"/>
              <a:gd name="T107" fmla="*/ 694 h 695"/>
              <a:gd name="T108" fmla="*/ 691 w 695"/>
              <a:gd name="T109" fmla="*/ 691 h 695"/>
              <a:gd name="T110" fmla="*/ 694 w 695"/>
              <a:gd name="T111" fmla="*/ 687 h 695"/>
              <a:gd name="T112" fmla="*/ 695 w 695"/>
              <a:gd name="T113" fmla="*/ 683 h 695"/>
              <a:gd name="T114" fmla="*/ 695 w 695"/>
              <a:gd name="T115" fmla="*/ 11 h 695"/>
              <a:gd name="T116" fmla="*/ 694 w 695"/>
              <a:gd name="T117" fmla="*/ 7 h 695"/>
              <a:gd name="T118" fmla="*/ 691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5" name="Freeform 1837" descr="Marker with plus mark. ">
            <a:extLst>
              <a:ext uri="{FF2B5EF4-FFF2-40B4-BE49-F238E27FC236}">
                <a16:creationId xmlns:a16="http://schemas.microsoft.com/office/drawing/2014/main" id="{FFEC666F-8CEB-456C-A2BE-0ED23EE4FADC}"/>
              </a:ext>
            </a:extLst>
          </p:cNvPr>
          <p:cNvSpPr>
            <a:spLocks noEditPoints="1"/>
          </p:cNvSpPr>
          <p:nvPr/>
        </p:nvSpPr>
        <p:spPr bwMode="auto">
          <a:xfrm>
            <a:off x="3139680" y="3385358"/>
            <a:ext cx="274638" cy="276225"/>
          </a:xfrm>
          <a:custGeom>
            <a:avLst/>
            <a:gdLst>
              <a:gd name="T0" fmla="*/ 526 w 695"/>
              <a:gd name="T1" fmla="*/ 362 h 695"/>
              <a:gd name="T2" fmla="*/ 359 w 695"/>
              <a:gd name="T3" fmla="*/ 362 h 695"/>
              <a:gd name="T4" fmla="*/ 359 w 695"/>
              <a:gd name="T5" fmla="*/ 531 h 695"/>
              <a:gd name="T6" fmla="*/ 359 w 695"/>
              <a:gd name="T7" fmla="*/ 537 h 695"/>
              <a:gd name="T8" fmla="*/ 356 w 695"/>
              <a:gd name="T9" fmla="*/ 540 h 695"/>
              <a:gd name="T10" fmla="*/ 353 w 695"/>
              <a:gd name="T11" fmla="*/ 542 h 695"/>
              <a:gd name="T12" fmla="*/ 348 w 695"/>
              <a:gd name="T13" fmla="*/ 543 h 695"/>
              <a:gd name="T14" fmla="*/ 343 w 695"/>
              <a:gd name="T15" fmla="*/ 542 h 695"/>
              <a:gd name="T16" fmla="*/ 339 w 695"/>
              <a:gd name="T17" fmla="*/ 540 h 695"/>
              <a:gd name="T18" fmla="*/ 337 w 695"/>
              <a:gd name="T19" fmla="*/ 537 h 695"/>
              <a:gd name="T20" fmla="*/ 336 w 695"/>
              <a:gd name="T21" fmla="*/ 531 h 695"/>
              <a:gd name="T22" fmla="*/ 336 w 695"/>
              <a:gd name="T23" fmla="*/ 362 h 695"/>
              <a:gd name="T24" fmla="*/ 164 w 695"/>
              <a:gd name="T25" fmla="*/ 362 h 695"/>
              <a:gd name="T26" fmla="*/ 158 w 695"/>
              <a:gd name="T27" fmla="*/ 361 h 695"/>
              <a:gd name="T28" fmla="*/ 155 w 695"/>
              <a:gd name="T29" fmla="*/ 359 h 695"/>
              <a:gd name="T30" fmla="*/ 153 w 695"/>
              <a:gd name="T31" fmla="*/ 356 h 695"/>
              <a:gd name="T32" fmla="*/ 152 w 695"/>
              <a:gd name="T33" fmla="*/ 350 h 695"/>
              <a:gd name="T34" fmla="*/ 153 w 695"/>
              <a:gd name="T35" fmla="*/ 346 h 695"/>
              <a:gd name="T36" fmla="*/ 155 w 695"/>
              <a:gd name="T37" fmla="*/ 342 h 695"/>
              <a:gd name="T38" fmla="*/ 158 w 695"/>
              <a:gd name="T39" fmla="*/ 339 h 695"/>
              <a:gd name="T40" fmla="*/ 164 w 695"/>
              <a:gd name="T41" fmla="*/ 339 h 695"/>
              <a:gd name="T42" fmla="*/ 336 w 695"/>
              <a:gd name="T43" fmla="*/ 339 h 695"/>
              <a:gd name="T44" fmla="*/ 336 w 695"/>
              <a:gd name="T45" fmla="*/ 170 h 695"/>
              <a:gd name="T46" fmla="*/ 337 w 695"/>
              <a:gd name="T47" fmla="*/ 165 h 695"/>
              <a:gd name="T48" fmla="*/ 339 w 695"/>
              <a:gd name="T49" fmla="*/ 161 h 695"/>
              <a:gd name="T50" fmla="*/ 343 w 695"/>
              <a:gd name="T51" fmla="*/ 159 h 695"/>
              <a:gd name="T52" fmla="*/ 348 w 695"/>
              <a:gd name="T53" fmla="*/ 158 h 695"/>
              <a:gd name="T54" fmla="*/ 353 w 695"/>
              <a:gd name="T55" fmla="*/ 159 h 695"/>
              <a:gd name="T56" fmla="*/ 356 w 695"/>
              <a:gd name="T57" fmla="*/ 161 h 695"/>
              <a:gd name="T58" fmla="*/ 359 w 695"/>
              <a:gd name="T59" fmla="*/ 165 h 695"/>
              <a:gd name="T60" fmla="*/ 359 w 695"/>
              <a:gd name="T61" fmla="*/ 170 h 695"/>
              <a:gd name="T62" fmla="*/ 359 w 695"/>
              <a:gd name="T63" fmla="*/ 339 h 695"/>
              <a:gd name="T64" fmla="*/ 526 w 695"/>
              <a:gd name="T65" fmla="*/ 339 h 695"/>
              <a:gd name="T66" fmla="*/ 530 w 695"/>
              <a:gd name="T67" fmla="*/ 339 h 695"/>
              <a:gd name="T68" fmla="*/ 535 w 695"/>
              <a:gd name="T69" fmla="*/ 342 h 695"/>
              <a:gd name="T70" fmla="*/ 537 w 695"/>
              <a:gd name="T71" fmla="*/ 346 h 695"/>
              <a:gd name="T72" fmla="*/ 538 w 695"/>
              <a:gd name="T73" fmla="*/ 350 h 695"/>
              <a:gd name="T74" fmla="*/ 537 w 695"/>
              <a:gd name="T75" fmla="*/ 356 h 695"/>
              <a:gd name="T76" fmla="*/ 535 w 695"/>
              <a:gd name="T77" fmla="*/ 359 h 695"/>
              <a:gd name="T78" fmla="*/ 530 w 695"/>
              <a:gd name="T79" fmla="*/ 361 h 695"/>
              <a:gd name="T80" fmla="*/ 526 w 695"/>
              <a:gd name="T81" fmla="*/ 362 h 695"/>
              <a:gd name="T82" fmla="*/ 683 w 695"/>
              <a:gd name="T83" fmla="*/ 0 h 695"/>
              <a:gd name="T84" fmla="*/ 12 w 695"/>
              <a:gd name="T85" fmla="*/ 0 h 695"/>
              <a:gd name="T86" fmla="*/ 8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8 w 695"/>
              <a:gd name="T101" fmla="*/ 694 h 695"/>
              <a:gd name="T102" fmla="*/ 12 w 695"/>
              <a:gd name="T103" fmla="*/ 695 h 695"/>
              <a:gd name="T104" fmla="*/ 683 w 695"/>
              <a:gd name="T105" fmla="*/ 695 h 695"/>
              <a:gd name="T106" fmla="*/ 688 w 695"/>
              <a:gd name="T107" fmla="*/ 694 h 695"/>
              <a:gd name="T108" fmla="*/ 692 w 695"/>
              <a:gd name="T109" fmla="*/ 691 h 695"/>
              <a:gd name="T110" fmla="*/ 694 w 695"/>
              <a:gd name="T111" fmla="*/ 687 h 695"/>
              <a:gd name="T112" fmla="*/ 695 w 695"/>
              <a:gd name="T113" fmla="*/ 683 h 695"/>
              <a:gd name="T114" fmla="*/ 695 w 695"/>
              <a:gd name="T115" fmla="*/ 11 h 695"/>
              <a:gd name="T116" fmla="*/ 694 w 695"/>
              <a:gd name="T117" fmla="*/ 7 h 695"/>
              <a:gd name="T118" fmla="*/ 692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6" name="Freeform 1839" descr="Marker with multiplication sign. ">
            <a:extLst>
              <a:ext uri="{FF2B5EF4-FFF2-40B4-BE49-F238E27FC236}">
                <a16:creationId xmlns:a16="http://schemas.microsoft.com/office/drawing/2014/main" id="{406A6BB3-00DC-4CF5-AC64-82CF18B48C9C}"/>
              </a:ext>
            </a:extLst>
          </p:cNvPr>
          <p:cNvSpPr>
            <a:spLocks noEditPoints="1"/>
          </p:cNvSpPr>
          <p:nvPr/>
        </p:nvSpPr>
        <p:spPr bwMode="auto">
          <a:xfrm>
            <a:off x="4302523" y="2892703"/>
            <a:ext cx="276225" cy="276225"/>
          </a:xfrm>
          <a:custGeom>
            <a:avLst/>
            <a:gdLst>
              <a:gd name="T0" fmla="*/ 488 w 695"/>
              <a:gd name="T1" fmla="*/ 471 h 695"/>
              <a:gd name="T2" fmla="*/ 490 w 695"/>
              <a:gd name="T3" fmla="*/ 475 h 695"/>
              <a:gd name="T4" fmla="*/ 491 w 695"/>
              <a:gd name="T5" fmla="*/ 479 h 695"/>
              <a:gd name="T6" fmla="*/ 490 w 695"/>
              <a:gd name="T7" fmla="*/ 484 h 695"/>
              <a:gd name="T8" fmla="*/ 488 w 695"/>
              <a:gd name="T9" fmla="*/ 487 h 695"/>
              <a:gd name="T10" fmla="*/ 483 w 695"/>
              <a:gd name="T11" fmla="*/ 490 h 695"/>
              <a:gd name="T12" fmla="*/ 479 w 695"/>
              <a:gd name="T13" fmla="*/ 490 h 695"/>
              <a:gd name="T14" fmla="*/ 475 w 695"/>
              <a:gd name="T15" fmla="*/ 490 h 695"/>
              <a:gd name="T16" fmla="*/ 471 w 695"/>
              <a:gd name="T17" fmla="*/ 487 h 695"/>
              <a:gd name="T18" fmla="*/ 348 w 695"/>
              <a:gd name="T19" fmla="*/ 365 h 695"/>
              <a:gd name="T20" fmla="*/ 225 w 695"/>
              <a:gd name="T21" fmla="*/ 487 h 695"/>
              <a:gd name="T22" fmla="*/ 221 w 695"/>
              <a:gd name="T23" fmla="*/ 490 h 695"/>
              <a:gd name="T24" fmla="*/ 216 w 695"/>
              <a:gd name="T25" fmla="*/ 490 h 695"/>
              <a:gd name="T26" fmla="*/ 212 w 695"/>
              <a:gd name="T27" fmla="*/ 490 h 695"/>
              <a:gd name="T28" fmla="*/ 207 w 695"/>
              <a:gd name="T29" fmla="*/ 487 h 695"/>
              <a:gd name="T30" fmla="*/ 205 w 695"/>
              <a:gd name="T31" fmla="*/ 483 h 695"/>
              <a:gd name="T32" fmla="*/ 204 w 695"/>
              <a:gd name="T33" fmla="*/ 478 h 695"/>
              <a:gd name="T34" fmla="*/ 205 w 695"/>
              <a:gd name="T35" fmla="*/ 474 h 695"/>
              <a:gd name="T36" fmla="*/ 207 w 695"/>
              <a:gd name="T37" fmla="*/ 471 h 695"/>
              <a:gd name="T38" fmla="*/ 331 w 695"/>
              <a:gd name="T39" fmla="*/ 347 h 695"/>
              <a:gd name="T40" fmla="*/ 207 w 695"/>
              <a:gd name="T41" fmla="*/ 223 h 695"/>
              <a:gd name="T42" fmla="*/ 205 w 695"/>
              <a:gd name="T43" fmla="*/ 220 h 695"/>
              <a:gd name="T44" fmla="*/ 204 w 695"/>
              <a:gd name="T45" fmla="*/ 215 h 695"/>
              <a:gd name="T46" fmla="*/ 205 w 695"/>
              <a:gd name="T47" fmla="*/ 211 h 695"/>
              <a:gd name="T48" fmla="*/ 207 w 695"/>
              <a:gd name="T49" fmla="*/ 207 h 695"/>
              <a:gd name="T50" fmla="*/ 212 w 695"/>
              <a:gd name="T51" fmla="*/ 204 h 695"/>
              <a:gd name="T52" fmla="*/ 216 w 695"/>
              <a:gd name="T53" fmla="*/ 203 h 695"/>
              <a:gd name="T54" fmla="*/ 221 w 695"/>
              <a:gd name="T55" fmla="*/ 204 h 695"/>
              <a:gd name="T56" fmla="*/ 224 w 695"/>
              <a:gd name="T57" fmla="*/ 207 h 695"/>
              <a:gd name="T58" fmla="*/ 348 w 695"/>
              <a:gd name="T59" fmla="*/ 330 h 695"/>
              <a:gd name="T60" fmla="*/ 471 w 695"/>
              <a:gd name="T61" fmla="*/ 207 h 695"/>
              <a:gd name="T62" fmla="*/ 475 w 695"/>
              <a:gd name="T63" fmla="*/ 204 h 695"/>
              <a:gd name="T64" fmla="*/ 479 w 695"/>
              <a:gd name="T65" fmla="*/ 203 h 695"/>
              <a:gd name="T66" fmla="*/ 483 w 695"/>
              <a:gd name="T67" fmla="*/ 204 h 695"/>
              <a:gd name="T68" fmla="*/ 488 w 695"/>
              <a:gd name="T69" fmla="*/ 207 h 695"/>
              <a:gd name="T70" fmla="*/ 490 w 695"/>
              <a:gd name="T71" fmla="*/ 211 h 695"/>
              <a:gd name="T72" fmla="*/ 491 w 695"/>
              <a:gd name="T73" fmla="*/ 215 h 695"/>
              <a:gd name="T74" fmla="*/ 490 w 695"/>
              <a:gd name="T75" fmla="*/ 220 h 695"/>
              <a:gd name="T76" fmla="*/ 488 w 695"/>
              <a:gd name="T77" fmla="*/ 223 h 695"/>
              <a:gd name="T78" fmla="*/ 364 w 695"/>
              <a:gd name="T79" fmla="*/ 347 h 695"/>
              <a:gd name="T80" fmla="*/ 488 w 695"/>
              <a:gd name="T81" fmla="*/ 471 h 695"/>
              <a:gd name="T82" fmla="*/ 683 w 695"/>
              <a:gd name="T83" fmla="*/ 0 h 695"/>
              <a:gd name="T84" fmla="*/ 12 w 695"/>
              <a:gd name="T85" fmla="*/ 0 h 695"/>
              <a:gd name="T86" fmla="*/ 7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7 w 695"/>
              <a:gd name="T101" fmla="*/ 694 h 695"/>
              <a:gd name="T102" fmla="*/ 12 w 695"/>
              <a:gd name="T103" fmla="*/ 695 h 695"/>
              <a:gd name="T104" fmla="*/ 683 w 695"/>
              <a:gd name="T105" fmla="*/ 695 h 695"/>
              <a:gd name="T106" fmla="*/ 688 w 695"/>
              <a:gd name="T107" fmla="*/ 694 h 695"/>
              <a:gd name="T108" fmla="*/ 691 w 695"/>
              <a:gd name="T109" fmla="*/ 691 h 695"/>
              <a:gd name="T110" fmla="*/ 694 w 695"/>
              <a:gd name="T111" fmla="*/ 687 h 695"/>
              <a:gd name="T112" fmla="*/ 695 w 695"/>
              <a:gd name="T113" fmla="*/ 683 h 695"/>
              <a:gd name="T114" fmla="*/ 695 w 695"/>
              <a:gd name="T115" fmla="*/ 11 h 695"/>
              <a:gd name="T116" fmla="*/ 694 w 695"/>
              <a:gd name="T117" fmla="*/ 7 h 695"/>
              <a:gd name="T118" fmla="*/ 691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7" name="Freeform 1838" descr="Marker with minus sign. ">
            <a:extLst>
              <a:ext uri="{FF2B5EF4-FFF2-40B4-BE49-F238E27FC236}">
                <a16:creationId xmlns:a16="http://schemas.microsoft.com/office/drawing/2014/main" id="{0852AFAF-F59C-431F-8C82-94379765098D}"/>
              </a:ext>
            </a:extLst>
          </p:cNvPr>
          <p:cNvSpPr>
            <a:spLocks noEditPoints="1"/>
          </p:cNvSpPr>
          <p:nvPr/>
        </p:nvSpPr>
        <p:spPr bwMode="auto">
          <a:xfrm>
            <a:off x="5427446" y="3880657"/>
            <a:ext cx="276225" cy="276225"/>
          </a:xfrm>
          <a:custGeom>
            <a:avLst/>
            <a:gdLst>
              <a:gd name="T0" fmla="*/ 526 w 695"/>
              <a:gd name="T1" fmla="*/ 362 h 695"/>
              <a:gd name="T2" fmla="*/ 162 w 695"/>
              <a:gd name="T3" fmla="*/ 362 h 695"/>
              <a:gd name="T4" fmla="*/ 158 w 695"/>
              <a:gd name="T5" fmla="*/ 361 h 695"/>
              <a:gd name="T6" fmla="*/ 155 w 695"/>
              <a:gd name="T7" fmla="*/ 359 h 695"/>
              <a:gd name="T8" fmla="*/ 151 w 695"/>
              <a:gd name="T9" fmla="*/ 356 h 695"/>
              <a:gd name="T10" fmla="*/ 151 w 695"/>
              <a:gd name="T11" fmla="*/ 350 h 695"/>
              <a:gd name="T12" fmla="*/ 151 w 695"/>
              <a:gd name="T13" fmla="*/ 346 h 695"/>
              <a:gd name="T14" fmla="*/ 155 w 695"/>
              <a:gd name="T15" fmla="*/ 342 h 695"/>
              <a:gd name="T16" fmla="*/ 158 w 695"/>
              <a:gd name="T17" fmla="*/ 339 h 695"/>
              <a:gd name="T18" fmla="*/ 162 w 695"/>
              <a:gd name="T19" fmla="*/ 339 h 695"/>
              <a:gd name="T20" fmla="*/ 526 w 695"/>
              <a:gd name="T21" fmla="*/ 339 h 695"/>
              <a:gd name="T22" fmla="*/ 530 w 695"/>
              <a:gd name="T23" fmla="*/ 339 h 695"/>
              <a:gd name="T24" fmla="*/ 533 w 695"/>
              <a:gd name="T25" fmla="*/ 342 h 695"/>
              <a:gd name="T26" fmla="*/ 537 w 695"/>
              <a:gd name="T27" fmla="*/ 346 h 695"/>
              <a:gd name="T28" fmla="*/ 537 w 695"/>
              <a:gd name="T29" fmla="*/ 350 h 695"/>
              <a:gd name="T30" fmla="*/ 537 w 695"/>
              <a:gd name="T31" fmla="*/ 356 h 695"/>
              <a:gd name="T32" fmla="*/ 533 w 695"/>
              <a:gd name="T33" fmla="*/ 359 h 695"/>
              <a:gd name="T34" fmla="*/ 530 w 695"/>
              <a:gd name="T35" fmla="*/ 361 h 695"/>
              <a:gd name="T36" fmla="*/ 526 w 695"/>
              <a:gd name="T37" fmla="*/ 362 h 695"/>
              <a:gd name="T38" fmla="*/ 682 w 695"/>
              <a:gd name="T39" fmla="*/ 0 h 695"/>
              <a:gd name="T40" fmla="*/ 12 w 695"/>
              <a:gd name="T41" fmla="*/ 0 h 695"/>
              <a:gd name="T42" fmla="*/ 7 w 695"/>
              <a:gd name="T43" fmla="*/ 1 h 695"/>
              <a:gd name="T44" fmla="*/ 3 w 695"/>
              <a:gd name="T45" fmla="*/ 3 h 695"/>
              <a:gd name="T46" fmla="*/ 1 w 695"/>
              <a:gd name="T47" fmla="*/ 7 h 695"/>
              <a:gd name="T48" fmla="*/ 0 w 695"/>
              <a:gd name="T49" fmla="*/ 11 h 695"/>
              <a:gd name="T50" fmla="*/ 0 w 695"/>
              <a:gd name="T51" fmla="*/ 683 h 695"/>
              <a:gd name="T52" fmla="*/ 1 w 695"/>
              <a:gd name="T53" fmla="*/ 687 h 695"/>
              <a:gd name="T54" fmla="*/ 3 w 695"/>
              <a:gd name="T55" fmla="*/ 691 h 695"/>
              <a:gd name="T56" fmla="*/ 7 w 695"/>
              <a:gd name="T57" fmla="*/ 694 h 695"/>
              <a:gd name="T58" fmla="*/ 12 w 695"/>
              <a:gd name="T59" fmla="*/ 695 h 695"/>
              <a:gd name="T60" fmla="*/ 682 w 695"/>
              <a:gd name="T61" fmla="*/ 695 h 695"/>
              <a:gd name="T62" fmla="*/ 687 w 695"/>
              <a:gd name="T63" fmla="*/ 694 h 695"/>
              <a:gd name="T64" fmla="*/ 691 w 695"/>
              <a:gd name="T65" fmla="*/ 691 h 695"/>
              <a:gd name="T66" fmla="*/ 694 w 695"/>
              <a:gd name="T67" fmla="*/ 687 h 695"/>
              <a:gd name="T68" fmla="*/ 695 w 695"/>
              <a:gd name="T69" fmla="*/ 683 h 695"/>
              <a:gd name="T70" fmla="*/ 695 w 695"/>
              <a:gd name="T71" fmla="*/ 11 h 695"/>
              <a:gd name="T72" fmla="*/ 694 w 695"/>
              <a:gd name="T73" fmla="*/ 7 h 695"/>
              <a:gd name="T74" fmla="*/ 691 w 695"/>
              <a:gd name="T75" fmla="*/ 3 h 695"/>
              <a:gd name="T76" fmla="*/ 687 w 695"/>
              <a:gd name="T77" fmla="*/ 1 h 695"/>
              <a:gd name="T78" fmla="*/ 682 w 695"/>
              <a:gd name="T79"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5" h="695">
                <a:moveTo>
                  <a:pt x="526" y="362"/>
                </a:moveTo>
                <a:lnTo>
                  <a:pt x="162" y="362"/>
                </a:lnTo>
                <a:lnTo>
                  <a:pt x="158" y="361"/>
                </a:lnTo>
                <a:lnTo>
                  <a:pt x="155" y="359"/>
                </a:lnTo>
                <a:lnTo>
                  <a:pt x="151" y="356"/>
                </a:lnTo>
                <a:lnTo>
                  <a:pt x="151" y="350"/>
                </a:lnTo>
                <a:lnTo>
                  <a:pt x="151" y="346"/>
                </a:lnTo>
                <a:lnTo>
                  <a:pt x="155" y="342"/>
                </a:lnTo>
                <a:lnTo>
                  <a:pt x="158" y="339"/>
                </a:lnTo>
                <a:lnTo>
                  <a:pt x="162" y="339"/>
                </a:lnTo>
                <a:lnTo>
                  <a:pt x="526" y="339"/>
                </a:lnTo>
                <a:lnTo>
                  <a:pt x="530" y="339"/>
                </a:lnTo>
                <a:lnTo>
                  <a:pt x="533" y="342"/>
                </a:lnTo>
                <a:lnTo>
                  <a:pt x="537" y="346"/>
                </a:lnTo>
                <a:lnTo>
                  <a:pt x="537" y="350"/>
                </a:lnTo>
                <a:lnTo>
                  <a:pt x="537" y="356"/>
                </a:lnTo>
                <a:lnTo>
                  <a:pt x="533" y="359"/>
                </a:lnTo>
                <a:lnTo>
                  <a:pt x="530" y="361"/>
                </a:lnTo>
                <a:lnTo>
                  <a:pt x="526" y="362"/>
                </a:lnTo>
                <a:close/>
                <a:moveTo>
                  <a:pt x="682" y="0"/>
                </a:moveTo>
                <a:lnTo>
                  <a:pt x="12" y="0"/>
                </a:lnTo>
                <a:lnTo>
                  <a:pt x="7" y="1"/>
                </a:lnTo>
                <a:lnTo>
                  <a:pt x="3" y="3"/>
                </a:lnTo>
                <a:lnTo>
                  <a:pt x="1" y="7"/>
                </a:lnTo>
                <a:lnTo>
                  <a:pt x="0" y="11"/>
                </a:lnTo>
                <a:lnTo>
                  <a:pt x="0" y="683"/>
                </a:lnTo>
                <a:lnTo>
                  <a:pt x="1" y="687"/>
                </a:lnTo>
                <a:lnTo>
                  <a:pt x="3" y="691"/>
                </a:lnTo>
                <a:lnTo>
                  <a:pt x="7" y="694"/>
                </a:lnTo>
                <a:lnTo>
                  <a:pt x="12" y="695"/>
                </a:lnTo>
                <a:lnTo>
                  <a:pt x="682" y="695"/>
                </a:lnTo>
                <a:lnTo>
                  <a:pt x="687" y="694"/>
                </a:lnTo>
                <a:lnTo>
                  <a:pt x="691" y="691"/>
                </a:lnTo>
                <a:lnTo>
                  <a:pt x="694" y="687"/>
                </a:lnTo>
                <a:lnTo>
                  <a:pt x="695" y="683"/>
                </a:lnTo>
                <a:lnTo>
                  <a:pt x="695" y="11"/>
                </a:lnTo>
                <a:lnTo>
                  <a:pt x="694" y="7"/>
                </a:lnTo>
                <a:lnTo>
                  <a:pt x="691" y="3"/>
                </a:lnTo>
                <a:lnTo>
                  <a:pt x="687" y="1"/>
                </a:lnTo>
                <a:lnTo>
                  <a:pt x="682"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8" name="Freeform 1837" descr="Marker with plus mark. ">
            <a:extLst>
              <a:ext uri="{FF2B5EF4-FFF2-40B4-BE49-F238E27FC236}">
                <a16:creationId xmlns:a16="http://schemas.microsoft.com/office/drawing/2014/main" id="{4C5127E9-68E5-46FA-8C57-25FDF54CF7BC}"/>
              </a:ext>
            </a:extLst>
          </p:cNvPr>
          <p:cNvSpPr>
            <a:spLocks noEditPoints="1"/>
          </p:cNvSpPr>
          <p:nvPr/>
        </p:nvSpPr>
        <p:spPr bwMode="auto">
          <a:xfrm>
            <a:off x="3139680" y="4865305"/>
            <a:ext cx="274638" cy="276225"/>
          </a:xfrm>
          <a:custGeom>
            <a:avLst/>
            <a:gdLst>
              <a:gd name="T0" fmla="*/ 526 w 695"/>
              <a:gd name="T1" fmla="*/ 362 h 695"/>
              <a:gd name="T2" fmla="*/ 359 w 695"/>
              <a:gd name="T3" fmla="*/ 362 h 695"/>
              <a:gd name="T4" fmla="*/ 359 w 695"/>
              <a:gd name="T5" fmla="*/ 531 h 695"/>
              <a:gd name="T6" fmla="*/ 359 w 695"/>
              <a:gd name="T7" fmla="*/ 537 h 695"/>
              <a:gd name="T8" fmla="*/ 356 w 695"/>
              <a:gd name="T9" fmla="*/ 540 h 695"/>
              <a:gd name="T10" fmla="*/ 353 w 695"/>
              <a:gd name="T11" fmla="*/ 542 h 695"/>
              <a:gd name="T12" fmla="*/ 348 w 695"/>
              <a:gd name="T13" fmla="*/ 543 h 695"/>
              <a:gd name="T14" fmla="*/ 343 w 695"/>
              <a:gd name="T15" fmla="*/ 542 h 695"/>
              <a:gd name="T16" fmla="*/ 339 w 695"/>
              <a:gd name="T17" fmla="*/ 540 h 695"/>
              <a:gd name="T18" fmla="*/ 337 w 695"/>
              <a:gd name="T19" fmla="*/ 537 h 695"/>
              <a:gd name="T20" fmla="*/ 336 w 695"/>
              <a:gd name="T21" fmla="*/ 531 h 695"/>
              <a:gd name="T22" fmla="*/ 336 w 695"/>
              <a:gd name="T23" fmla="*/ 362 h 695"/>
              <a:gd name="T24" fmla="*/ 164 w 695"/>
              <a:gd name="T25" fmla="*/ 362 h 695"/>
              <a:gd name="T26" fmla="*/ 158 w 695"/>
              <a:gd name="T27" fmla="*/ 361 h 695"/>
              <a:gd name="T28" fmla="*/ 155 w 695"/>
              <a:gd name="T29" fmla="*/ 359 h 695"/>
              <a:gd name="T30" fmla="*/ 153 w 695"/>
              <a:gd name="T31" fmla="*/ 356 h 695"/>
              <a:gd name="T32" fmla="*/ 152 w 695"/>
              <a:gd name="T33" fmla="*/ 350 h 695"/>
              <a:gd name="T34" fmla="*/ 153 w 695"/>
              <a:gd name="T35" fmla="*/ 346 h 695"/>
              <a:gd name="T36" fmla="*/ 155 w 695"/>
              <a:gd name="T37" fmla="*/ 342 h 695"/>
              <a:gd name="T38" fmla="*/ 158 w 695"/>
              <a:gd name="T39" fmla="*/ 339 h 695"/>
              <a:gd name="T40" fmla="*/ 164 w 695"/>
              <a:gd name="T41" fmla="*/ 339 h 695"/>
              <a:gd name="T42" fmla="*/ 336 w 695"/>
              <a:gd name="T43" fmla="*/ 339 h 695"/>
              <a:gd name="T44" fmla="*/ 336 w 695"/>
              <a:gd name="T45" fmla="*/ 170 h 695"/>
              <a:gd name="T46" fmla="*/ 337 w 695"/>
              <a:gd name="T47" fmla="*/ 165 h 695"/>
              <a:gd name="T48" fmla="*/ 339 w 695"/>
              <a:gd name="T49" fmla="*/ 161 h 695"/>
              <a:gd name="T50" fmla="*/ 343 w 695"/>
              <a:gd name="T51" fmla="*/ 159 h 695"/>
              <a:gd name="T52" fmla="*/ 348 w 695"/>
              <a:gd name="T53" fmla="*/ 158 h 695"/>
              <a:gd name="T54" fmla="*/ 353 w 695"/>
              <a:gd name="T55" fmla="*/ 159 h 695"/>
              <a:gd name="T56" fmla="*/ 356 w 695"/>
              <a:gd name="T57" fmla="*/ 161 h 695"/>
              <a:gd name="T58" fmla="*/ 359 w 695"/>
              <a:gd name="T59" fmla="*/ 165 h 695"/>
              <a:gd name="T60" fmla="*/ 359 w 695"/>
              <a:gd name="T61" fmla="*/ 170 h 695"/>
              <a:gd name="T62" fmla="*/ 359 w 695"/>
              <a:gd name="T63" fmla="*/ 339 h 695"/>
              <a:gd name="T64" fmla="*/ 526 w 695"/>
              <a:gd name="T65" fmla="*/ 339 h 695"/>
              <a:gd name="T66" fmla="*/ 530 w 695"/>
              <a:gd name="T67" fmla="*/ 339 h 695"/>
              <a:gd name="T68" fmla="*/ 535 w 695"/>
              <a:gd name="T69" fmla="*/ 342 h 695"/>
              <a:gd name="T70" fmla="*/ 537 w 695"/>
              <a:gd name="T71" fmla="*/ 346 h 695"/>
              <a:gd name="T72" fmla="*/ 538 w 695"/>
              <a:gd name="T73" fmla="*/ 350 h 695"/>
              <a:gd name="T74" fmla="*/ 537 w 695"/>
              <a:gd name="T75" fmla="*/ 356 h 695"/>
              <a:gd name="T76" fmla="*/ 535 w 695"/>
              <a:gd name="T77" fmla="*/ 359 h 695"/>
              <a:gd name="T78" fmla="*/ 530 w 695"/>
              <a:gd name="T79" fmla="*/ 361 h 695"/>
              <a:gd name="T80" fmla="*/ 526 w 695"/>
              <a:gd name="T81" fmla="*/ 362 h 695"/>
              <a:gd name="T82" fmla="*/ 683 w 695"/>
              <a:gd name="T83" fmla="*/ 0 h 695"/>
              <a:gd name="T84" fmla="*/ 12 w 695"/>
              <a:gd name="T85" fmla="*/ 0 h 695"/>
              <a:gd name="T86" fmla="*/ 8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8 w 695"/>
              <a:gd name="T101" fmla="*/ 694 h 695"/>
              <a:gd name="T102" fmla="*/ 12 w 695"/>
              <a:gd name="T103" fmla="*/ 695 h 695"/>
              <a:gd name="T104" fmla="*/ 683 w 695"/>
              <a:gd name="T105" fmla="*/ 695 h 695"/>
              <a:gd name="T106" fmla="*/ 688 w 695"/>
              <a:gd name="T107" fmla="*/ 694 h 695"/>
              <a:gd name="T108" fmla="*/ 692 w 695"/>
              <a:gd name="T109" fmla="*/ 691 h 695"/>
              <a:gd name="T110" fmla="*/ 694 w 695"/>
              <a:gd name="T111" fmla="*/ 687 h 695"/>
              <a:gd name="T112" fmla="*/ 695 w 695"/>
              <a:gd name="T113" fmla="*/ 683 h 695"/>
              <a:gd name="T114" fmla="*/ 695 w 695"/>
              <a:gd name="T115" fmla="*/ 11 h 695"/>
              <a:gd name="T116" fmla="*/ 694 w 695"/>
              <a:gd name="T117" fmla="*/ 7 h 695"/>
              <a:gd name="T118" fmla="*/ 692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9" name="Freeform 1837" descr="Marker with plus mark. ">
            <a:extLst>
              <a:ext uri="{FF2B5EF4-FFF2-40B4-BE49-F238E27FC236}">
                <a16:creationId xmlns:a16="http://schemas.microsoft.com/office/drawing/2014/main" id="{2359F2CA-3777-4AA1-A96A-2B49185A93F8}"/>
              </a:ext>
            </a:extLst>
          </p:cNvPr>
          <p:cNvSpPr>
            <a:spLocks noEditPoints="1"/>
          </p:cNvSpPr>
          <p:nvPr/>
        </p:nvSpPr>
        <p:spPr bwMode="auto">
          <a:xfrm>
            <a:off x="4306097" y="1876505"/>
            <a:ext cx="274638" cy="276225"/>
          </a:xfrm>
          <a:custGeom>
            <a:avLst/>
            <a:gdLst>
              <a:gd name="T0" fmla="*/ 526 w 695"/>
              <a:gd name="T1" fmla="*/ 362 h 695"/>
              <a:gd name="T2" fmla="*/ 359 w 695"/>
              <a:gd name="T3" fmla="*/ 362 h 695"/>
              <a:gd name="T4" fmla="*/ 359 w 695"/>
              <a:gd name="T5" fmla="*/ 531 h 695"/>
              <a:gd name="T6" fmla="*/ 359 w 695"/>
              <a:gd name="T7" fmla="*/ 537 h 695"/>
              <a:gd name="T8" fmla="*/ 356 w 695"/>
              <a:gd name="T9" fmla="*/ 540 h 695"/>
              <a:gd name="T10" fmla="*/ 353 w 695"/>
              <a:gd name="T11" fmla="*/ 542 h 695"/>
              <a:gd name="T12" fmla="*/ 348 w 695"/>
              <a:gd name="T13" fmla="*/ 543 h 695"/>
              <a:gd name="T14" fmla="*/ 343 w 695"/>
              <a:gd name="T15" fmla="*/ 542 h 695"/>
              <a:gd name="T16" fmla="*/ 339 w 695"/>
              <a:gd name="T17" fmla="*/ 540 h 695"/>
              <a:gd name="T18" fmla="*/ 337 w 695"/>
              <a:gd name="T19" fmla="*/ 537 h 695"/>
              <a:gd name="T20" fmla="*/ 336 w 695"/>
              <a:gd name="T21" fmla="*/ 531 h 695"/>
              <a:gd name="T22" fmla="*/ 336 w 695"/>
              <a:gd name="T23" fmla="*/ 362 h 695"/>
              <a:gd name="T24" fmla="*/ 164 w 695"/>
              <a:gd name="T25" fmla="*/ 362 h 695"/>
              <a:gd name="T26" fmla="*/ 158 w 695"/>
              <a:gd name="T27" fmla="*/ 361 h 695"/>
              <a:gd name="T28" fmla="*/ 155 w 695"/>
              <a:gd name="T29" fmla="*/ 359 h 695"/>
              <a:gd name="T30" fmla="*/ 153 w 695"/>
              <a:gd name="T31" fmla="*/ 356 h 695"/>
              <a:gd name="T32" fmla="*/ 152 w 695"/>
              <a:gd name="T33" fmla="*/ 350 h 695"/>
              <a:gd name="T34" fmla="*/ 153 w 695"/>
              <a:gd name="T35" fmla="*/ 346 h 695"/>
              <a:gd name="T36" fmla="*/ 155 w 695"/>
              <a:gd name="T37" fmla="*/ 342 h 695"/>
              <a:gd name="T38" fmla="*/ 158 w 695"/>
              <a:gd name="T39" fmla="*/ 339 h 695"/>
              <a:gd name="T40" fmla="*/ 164 w 695"/>
              <a:gd name="T41" fmla="*/ 339 h 695"/>
              <a:gd name="T42" fmla="*/ 336 w 695"/>
              <a:gd name="T43" fmla="*/ 339 h 695"/>
              <a:gd name="T44" fmla="*/ 336 w 695"/>
              <a:gd name="T45" fmla="*/ 170 h 695"/>
              <a:gd name="T46" fmla="*/ 337 w 695"/>
              <a:gd name="T47" fmla="*/ 165 h 695"/>
              <a:gd name="T48" fmla="*/ 339 w 695"/>
              <a:gd name="T49" fmla="*/ 161 h 695"/>
              <a:gd name="T50" fmla="*/ 343 w 695"/>
              <a:gd name="T51" fmla="*/ 159 h 695"/>
              <a:gd name="T52" fmla="*/ 348 w 695"/>
              <a:gd name="T53" fmla="*/ 158 h 695"/>
              <a:gd name="T54" fmla="*/ 353 w 695"/>
              <a:gd name="T55" fmla="*/ 159 h 695"/>
              <a:gd name="T56" fmla="*/ 356 w 695"/>
              <a:gd name="T57" fmla="*/ 161 h 695"/>
              <a:gd name="T58" fmla="*/ 359 w 695"/>
              <a:gd name="T59" fmla="*/ 165 h 695"/>
              <a:gd name="T60" fmla="*/ 359 w 695"/>
              <a:gd name="T61" fmla="*/ 170 h 695"/>
              <a:gd name="T62" fmla="*/ 359 w 695"/>
              <a:gd name="T63" fmla="*/ 339 h 695"/>
              <a:gd name="T64" fmla="*/ 526 w 695"/>
              <a:gd name="T65" fmla="*/ 339 h 695"/>
              <a:gd name="T66" fmla="*/ 530 w 695"/>
              <a:gd name="T67" fmla="*/ 339 h 695"/>
              <a:gd name="T68" fmla="*/ 535 w 695"/>
              <a:gd name="T69" fmla="*/ 342 h 695"/>
              <a:gd name="T70" fmla="*/ 537 w 695"/>
              <a:gd name="T71" fmla="*/ 346 h 695"/>
              <a:gd name="T72" fmla="*/ 538 w 695"/>
              <a:gd name="T73" fmla="*/ 350 h 695"/>
              <a:gd name="T74" fmla="*/ 537 w 695"/>
              <a:gd name="T75" fmla="*/ 356 h 695"/>
              <a:gd name="T76" fmla="*/ 535 w 695"/>
              <a:gd name="T77" fmla="*/ 359 h 695"/>
              <a:gd name="T78" fmla="*/ 530 w 695"/>
              <a:gd name="T79" fmla="*/ 361 h 695"/>
              <a:gd name="T80" fmla="*/ 526 w 695"/>
              <a:gd name="T81" fmla="*/ 362 h 695"/>
              <a:gd name="T82" fmla="*/ 683 w 695"/>
              <a:gd name="T83" fmla="*/ 0 h 695"/>
              <a:gd name="T84" fmla="*/ 12 w 695"/>
              <a:gd name="T85" fmla="*/ 0 h 695"/>
              <a:gd name="T86" fmla="*/ 8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8 w 695"/>
              <a:gd name="T101" fmla="*/ 694 h 695"/>
              <a:gd name="T102" fmla="*/ 12 w 695"/>
              <a:gd name="T103" fmla="*/ 695 h 695"/>
              <a:gd name="T104" fmla="*/ 683 w 695"/>
              <a:gd name="T105" fmla="*/ 695 h 695"/>
              <a:gd name="T106" fmla="*/ 688 w 695"/>
              <a:gd name="T107" fmla="*/ 694 h 695"/>
              <a:gd name="T108" fmla="*/ 692 w 695"/>
              <a:gd name="T109" fmla="*/ 691 h 695"/>
              <a:gd name="T110" fmla="*/ 694 w 695"/>
              <a:gd name="T111" fmla="*/ 687 h 695"/>
              <a:gd name="T112" fmla="*/ 695 w 695"/>
              <a:gd name="T113" fmla="*/ 683 h 695"/>
              <a:gd name="T114" fmla="*/ 695 w 695"/>
              <a:gd name="T115" fmla="*/ 11 h 695"/>
              <a:gd name="T116" fmla="*/ 694 w 695"/>
              <a:gd name="T117" fmla="*/ 7 h 695"/>
              <a:gd name="T118" fmla="*/ 692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0" name="Freeform 1838" descr="Marker with minus sign. ">
            <a:extLst>
              <a:ext uri="{FF2B5EF4-FFF2-40B4-BE49-F238E27FC236}">
                <a16:creationId xmlns:a16="http://schemas.microsoft.com/office/drawing/2014/main" id="{1FE19FFA-CAD6-453B-8808-4EB523DD1271}"/>
              </a:ext>
            </a:extLst>
          </p:cNvPr>
          <p:cNvSpPr>
            <a:spLocks noEditPoints="1"/>
          </p:cNvSpPr>
          <p:nvPr/>
        </p:nvSpPr>
        <p:spPr bwMode="auto">
          <a:xfrm>
            <a:off x="845745" y="3880657"/>
            <a:ext cx="276225" cy="276225"/>
          </a:xfrm>
          <a:custGeom>
            <a:avLst/>
            <a:gdLst>
              <a:gd name="T0" fmla="*/ 526 w 695"/>
              <a:gd name="T1" fmla="*/ 362 h 695"/>
              <a:gd name="T2" fmla="*/ 162 w 695"/>
              <a:gd name="T3" fmla="*/ 362 h 695"/>
              <a:gd name="T4" fmla="*/ 158 w 695"/>
              <a:gd name="T5" fmla="*/ 361 h 695"/>
              <a:gd name="T6" fmla="*/ 155 w 695"/>
              <a:gd name="T7" fmla="*/ 359 h 695"/>
              <a:gd name="T8" fmla="*/ 151 w 695"/>
              <a:gd name="T9" fmla="*/ 356 h 695"/>
              <a:gd name="T10" fmla="*/ 151 w 695"/>
              <a:gd name="T11" fmla="*/ 350 h 695"/>
              <a:gd name="T12" fmla="*/ 151 w 695"/>
              <a:gd name="T13" fmla="*/ 346 h 695"/>
              <a:gd name="T14" fmla="*/ 155 w 695"/>
              <a:gd name="T15" fmla="*/ 342 h 695"/>
              <a:gd name="T16" fmla="*/ 158 w 695"/>
              <a:gd name="T17" fmla="*/ 339 h 695"/>
              <a:gd name="T18" fmla="*/ 162 w 695"/>
              <a:gd name="T19" fmla="*/ 339 h 695"/>
              <a:gd name="T20" fmla="*/ 526 w 695"/>
              <a:gd name="T21" fmla="*/ 339 h 695"/>
              <a:gd name="T22" fmla="*/ 530 w 695"/>
              <a:gd name="T23" fmla="*/ 339 h 695"/>
              <a:gd name="T24" fmla="*/ 533 w 695"/>
              <a:gd name="T25" fmla="*/ 342 h 695"/>
              <a:gd name="T26" fmla="*/ 537 w 695"/>
              <a:gd name="T27" fmla="*/ 346 h 695"/>
              <a:gd name="T28" fmla="*/ 537 w 695"/>
              <a:gd name="T29" fmla="*/ 350 h 695"/>
              <a:gd name="T30" fmla="*/ 537 w 695"/>
              <a:gd name="T31" fmla="*/ 356 h 695"/>
              <a:gd name="T32" fmla="*/ 533 w 695"/>
              <a:gd name="T33" fmla="*/ 359 h 695"/>
              <a:gd name="T34" fmla="*/ 530 w 695"/>
              <a:gd name="T35" fmla="*/ 361 h 695"/>
              <a:gd name="T36" fmla="*/ 526 w 695"/>
              <a:gd name="T37" fmla="*/ 362 h 695"/>
              <a:gd name="T38" fmla="*/ 682 w 695"/>
              <a:gd name="T39" fmla="*/ 0 h 695"/>
              <a:gd name="T40" fmla="*/ 12 w 695"/>
              <a:gd name="T41" fmla="*/ 0 h 695"/>
              <a:gd name="T42" fmla="*/ 7 w 695"/>
              <a:gd name="T43" fmla="*/ 1 h 695"/>
              <a:gd name="T44" fmla="*/ 3 w 695"/>
              <a:gd name="T45" fmla="*/ 3 h 695"/>
              <a:gd name="T46" fmla="*/ 1 w 695"/>
              <a:gd name="T47" fmla="*/ 7 h 695"/>
              <a:gd name="T48" fmla="*/ 0 w 695"/>
              <a:gd name="T49" fmla="*/ 11 h 695"/>
              <a:gd name="T50" fmla="*/ 0 w 695"/>
              <a:gd name="T51" fmla="*/ 683 h 695"/>
              <a:gd name="T52" fmla="*/ 1 w 695"/>
              <a:gd name="T53" fmla="*/ 687 h 695"/>
              <a:gd name="T54" fmla="*/ 3 w 695"/>
              <a:gd name="T55" fmla="*/ 691 h 695"/>
              <a:gd name="T56" fmla="*/ 7 w 695"/>
              <a:gd name="T57" fmla="*/ 694 h 695"/>
              <a:gd name="T58" fmla="*/ 12 w 695"/>
              <a:gd name="T59" fmla="*/ 695 h 695"/>
              <a:gd name="T60" fmla="*/ 682 w 695"/>
              <a:gd name="T61" fmla="*/ 695 h 695"/>
              <a:gd name="T62" fmla="*/ 687 w 695"/>
              <a:gd name="T63" fmla="*/ 694 h 695"/>
              <a:gd name="T64" fmla="*/ 691 w 695"/>
              <a:gd name="T65" fmla="*/ 691 h 695"/>
              <a:gd name="T66" fmla="*/ 694 w 695"/>
              <a:gd name="T67" fmla="*/ 687 h 695"/>
              <a:gd name="T68" fmla="*/ 695 w 695"/>
              <a:gd name="T69" fmla="*/ 683 h 695"/>
              <a:gd name="T70" fmla="*/ 695 w 695"/>
              <a:gd name="T71" fmla="*/ 11 h 695"/>
              <a:gd name="T72" fmla="*/ 694 w 695"/>
              <a:gd name="T73" fmla="*/ 7 h 695"/>
              <a:gd name="T74" fmla="*/ 691 w 695"/>
              <a:gd name="T75" fmla="*/ 3 h 695"/>
              <a:gd name="T76" fmla="*/ 687 w 695"/>
              <a:gd name="T77" fmla="*/ 1 h 695"/>
              <a:gd name="T78" fmla="*/ 682 w 695"/>
              <a:gd name="T79"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5" h="695">
                <a:moveTo>
                  <a:pt x="526" y="362"/>
                </a:moveTo>
                <a:lnTo>
                  <a:pt x="162" y="362"/>
                </a:lnTo>
                <a:lnTo>
                  <a:pt x="158" y="361"/>
                </a:lnTo>
                <a:lnTo>
                  <a:pt x="155" y="359"/>
                </a:lnTo>
                <a:lnTo>
                  <a:pt x="151" y="356"/>
                </a:lnTo>
                <a:lnTo>
                  <a:pt x="151" y="350"/>
                </a:lnTo>
                <a:lnTo>
                  <a:pt x="151" y="346"/>
                </a:lnTo>
                <a:lnTo>
                  <a:pt x="155" y="342"/>
                </a:lnTo>
                <a:lnTo>
                  <a:pt x="158" y="339"/>
                </a:lnTo>
                <a:lnTo>
                  <a:pt x="162" y="339"/>
                </a:lnTo>
                <a:lnTo>
                  <a:pt x="526" y="339"/>
                </a:lnTo>
                <a:lnTo>
                  <a:pt x="530" y="339"/>
                </a:lnTo>
                <a:lnTo>
                  <a:pt x="533" y="342"/>
                </a:lnTo>
                <a:lnTo>
                  <a:pt x="537" y="346"/>
                </a:lnTo>
                <a:lnTo>
                  <a:pt x="537" y="350"/>
                </a:lnTo>
                <a:lnTo>
                  <a:pt x="537" y="356"/>
                </a:lnTo>
                <a:lnTo>
                  <a:pt x="533" y="359"/>
                </a:lnTo>
                <a:lnTo>
                  <a:pt x="530" y="361"/>
                </a:lnTo>
                <a:lnTo>
                  <a:pt x="526" y="362"/>
                </a:lnTo>
                <a:close/>
                <a:moveTo>
                  <a:pt x="682" y="0"/>
                </a:moveTo>
                <a:lnTo>
                  <a:pt x="12" y="0"/>
                </a:lnTo>
                <a:lnTo>
                  <a:pt x="7" y="1"/>
                </a:lnTo>
                <a:lnTo>
                  <a:pt x="3" y="3"/>
                </a:lnTo>
                <a:lnTo>
                  <a:pt x="1" y="7"/>
                </a:lnTo>
                <a:lnTo>
                  <a:pt x="0" y="11"/>
                </a:lnTo>
                <a:lnTo>
                  <a:pt x="0" y="683"/>
                </a:lnTo>
                <a:lnTo>
                  <a:pt x="1" y="687"/>
                </a:lnTo>
                <a:lnTo>
                  <a:pt x="3" y="691"/>
                </a:lnTo>
                <a:lnTo>
                  <a:pt x="7" y="694"/>
                </a:lnTo>
                <a:lnTo>
                  <a:pt x="12" y="695"/>
                </a:lnTo>
                <a:lnTo>
                  <a:pt x="682" y="695"/>
                </a:lnTo>
                <a:lnTo>
                  <a:pt x="687" y="694"/>
                </a:lnTo>
                <a:lnTo>
                  <a:pt x="691" y="691"/>
                </a:lnTo>
                <a:lnTo>
                  <a:pt x="694" y="687"/>
                </a:lnTo>
                <a:lnTo>
                  <a:pt x="695" y="683"/>
                </a:lnTo>
                <a:lnTo>
                  <a:pt x="695" y="11"/>
                </a:lnTo>
                <a:lnTo>
                  <a:pt x="694" y="7"/>
                </a:lnTo>
                <a:lnTo>
                  <a:pt x="691" y="3"/>
                </a:lnTo>
                <a:lnTo>
                  <a:pt x="687" y="1"/>
                </a:lnTo>
                <a:lnTo>
                  <a:pt x="682"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1" name="Freeform 1838" descr="Marker with minus sign. ">
            <a:extLst>
              <a:ext uri="{FF2B5EF4-FFF2-40B4-BE49-F238E27FC236}">
                <a16:creationId xmlns:a16="http://schemas.microsoft.com/office/drawing/2014/main" id="{C68F970D-304B-4DB3-A6C2-E214037CD6E5}"/>
              </a:ext>
            </a:extLst>
          </p:cNvPr>
          <p:cNvSpPr>
            <a:spLocks noEditPoints="1"/>
          </p:cNvSpPr>
          <p:nvPr/>
        </p:nvSpPr>
        <p:spPr bwMode="auto">
          <a:xfrm>
            <a:off x="6498033" y="2385217"/>
            <a:ext cx="276225" cy="276225"/>
          </a:xfrm>
          <a:custGeom>
            <a:avLst/>
            <a:gdLst>
              <a:gd name="T0" fmla="*/ 526 w 695"/>
              <a:gd name="T1" fmla="*/ 362 h 695"/>
              <a:gd name="T2" fmla="*/ 162 w 695"/>
              <a:gd name="T3" fmla="*/ 362 h 695"/>
              <a:gd name="T4" fmla="*/ 158 w 695"/>
              <a:gd name="T5" fmla="*/ 361 h 695"/>
              <a:gd name="T6" fmla="*/ 155 w 695"/>
              <a:gd name="T7" fmla="*/ 359 h 695"/>
              <a:gd name="T8" fmla="*/ 151 w 695"/>
              <a:gd name="T9" fmla="*/ 356 h 695"/>
              <a:gd name="T10" fmla="*/ 151 w 695"/>
              <a:gd name="T11" fmla="*/ 350 h 695"/>
              <a:gd name="T12" fmla="*/ 151 w 695"/>
              <a:gd name="T13" fmla="*/ 346 h 695"/>
              <a:gd name="T14" fmla="*/ 155 w 695"/>
              <a:gd name="T15" fmla="*/ 342 h 695"/>
              <a:gd name="T16" fmla="*/ 158 w 695"/>
              <a:gd name="T17" fmla="*/ 339 h 695"/>
              <a:gd name="T18" fmla="*/ 162 w 695"/>
              <a:gd name="T19" fmla="*/ 339 h 695"/>
              <a:gd name="T20" fmla="*/ 526 w 695"/>
              <a:gd name="T21" fmla="*/ 339 h 695"/>
              <a:gd name="T22" fmla="*/ 530 w 695"/>
              <a:gd name="T23" fmla="*/ 339 h 695"/>
              <a:gd name="T24" fmla="*/ 533 w 695"/>
              <a:gd name="T25" fmla="*/ 342 h 695"/>
              <a:gd name="T26" fmla="*/ 537 w 695"/>
              <a:gd name="T27" fmla="*/ 346 h 695"/>
              <a:gd name="T28" fmla="*/ 537 w 695"/>
              <a:gd name="T29" fmla="*/ 350 h 695"/>
              <a:gd name="T30" fmla="*/ 537 w 695"/>
              <a:gd name="T31" fmla="*/ 356 h 695"/>
              <a:gd name="T32" fmla="*/ 533 w 695"/>
              <a:gd name="T33" fmla="*/ 359 h 695"/>
              <a:gd name="T34" fmla="*/ 530 w 695"/>
              <a:gd name="T35" fmla="*/ 361 h 695"/>
              <a:gd name="T36" fmla="*/ 526 w 695"/>
              <a:gd name="T37" fmla="*/ 362 h 695"/>
              <a:gd name="T38" fmla="*/ 682 w 695"/>
              <a:gd name="T39" fmla="*/ 0 h 695"/>
              <a:gd name="T40" fmla="*/ 12 w 695"/>
              <a:gd name="T41" fmla="*/ 0 h 695"/>
              <a:gd name="T42" fmla="*/ 7 w 695"/>
              <a:gd name="T43" fmla="*/ 1 h 695"/>
              <a:gd name="T44" fmla="*/ 3 w 695"/>
              <a:gd name="T45" fmla="*/ 3 h 695"/>
              <a:gd name="T46" fmla="*/ 1 w 695"/>
              <a:gd name="T47" fmla="*/ 7 h 695"/>
              <a:gd name="T48" fmla="*/ 0 w 695"/>
              <a:gd name="T49" fmla="*/ 11 h 695"/>
              <a:gd name="T50" fmla="*/ 0 w 695"/>
              <a:gd name="T51" fmla="*/ 683 h 695"/>
              <a:gd name="T52" fmla="*/ 1 w 695"/>
              <a:gd name="T53" fmla="*/ 687 h 695"/>
              <a:gd name="T54" fmla="*/ 3 w 695"/>
              <a:gd name="T55" fmla="*/ 691 h 695"/>
              <a:gd name="T56" fmla="*/ 7 w 695"/>
              <a:gd name="T57" fmla="*/ 694 h 695"/>
              <a:gd name="T58" fmla="*/ 12 w 695"/>
              <a:gd name="T59" fmla="*/ 695 h 695"/>
              <a:gd name="T60" fmla="*/ 682 w 695"/>
              <a:gd name="T61" fmla="*/ 695 h 695"/>
              <a:gd name="T62" fmla="*/ 687 w 695"/>
              <a:gd name="T63" fmla="*/ 694 h 695"/>
              <a:gd name="T64" fmla="*/ 691 w 695"/>
              <a:gd name="T65" fmla="*/ 691 h 695"/>
              <a:gd name="T66" fmla="*/ 694 w 695"/>
              <a:gd name="T67" fmla="*/ 687 h 695"/>
              <a:gd name="T68" fmla="*/ 695 w 695"/>
              <a:gd name="T69" fmla="*/ 683 h 695"/>
              <a:gd name="T70" fmla="*/ 695 w 695"/>
              <a:gd name="T71" fmla="*/ 11 h 695"/>
              <a:gd name="T72" fmla="*/ 694 w 695"/>
              <a:gd name="T73" fmla="*/ 7 h 695"/>
              <a:gd name="T74" fmla="*/ 691 w 695"/>
              <a:gd name="T75" fmla="*/ 3 h 695"/>
              <a:gd name="T76" fmla="*/ 687 w 695"/>
              <a:gd name="T77" fmla="*/ 1 h 695"/>
              <a:gd name="T78" fmla="*/ 682 w 695"/>
              <a:gd name="T79"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5" h="695">
                <a:moveTo>
                  <a:pt x="526" y="362"/>
                </a:moveTo>
                <a:lnTo>
                  <a:pt x="162" y="362"/>
                </a:lnTo>
                <a:lnTo>
                  <a:pt x="158" y="361"/>
                </a:lnTo>
                <a:lnTo>
                  <a:pt x="155" y="359"/>
                </a:lnTo>
                <a:lnTo>
                  <a:pt x="151" y="356"/>
                </a:lnTo>
                <a:lnTo>
                  <a:pt x="151" y="350"/>
                </a:lnTo>
                <a:lnTo>
                  <a:pt x="151" y="346"/>
                </a:lnTo>
                <a:lnTo>
                  <a:pt x="155" y="342"/>
                </a:lnTo>
                <a:lnTo>
                  <a:pt x="158" y="339"/>
                </a:lnTo>
                <a:lnTo>
                  <a:pt x="162" y="339"/>
                </a:lnTo>
                <a:lnTo>
                  <a:pt x="526" y="339"/>
                </a:lnTo>
                <a:lnTo>
                  <a:pt x="530" y="339"/>
                </a:lnTo>
                <a:lnTo>
                  <a:pt x="533" y="342"/>
                </a:lnTo>
                <a:lnTo>
                  <a:pt x="537" y="346"/>
                </a:lnTo>
                <a:lnTo>
                  <a:pt x="537" y="350"/>
                </a:lnTo>
                <a:lnTo>
                  <a:pt x="537" y="356"/>
                </a:lnTo>
                <a:lnTo>
                  <a:pt x="533" y="359"/>
                </a:lnTo>
                <a:lnTo>
                  <a:pt x="530" y="361"/>
                </a:lnTo>
                <a:lnTo>
                  <a:pt x="526" y="362"/>
                </a:lnTo>
                <a:close/>
                <a:moveTo>
                  <a:pt x="682" y="0"/>
                </a:moveTo>
                <a:lnTo>
                  <a:pt x="12" y="0"/>
                </a:lnTo>
                <a:lnTo>
                  <a:pt x="7" y="1"/>
                </a:lnTo>
                <a:lnTo>
                  <a:pt x="3" y="3"/>
                </a:lnTo>
                <a:lnTo>
                  <a:pt x="1" y="7"/>
                </a:lnTo>
                <a:lnTo>
                  <a:pt x="0" y="11"/>
                </a:lnTo>
                <a:lnTo>
                  <a:pt x="0" y="683"/>
                </a:lnTo>
                <a:lnTo>
                  <a:pt x="1" y="687"/>
                </a:lnTo>
                <a:lnTo>
                  <a:pt x="3" y="691"/>
                </a:lnTo>
                <a:lnTo>
                  <a:pt x="7" y="694"/>
                </a:lnTo>
                <a:lnTo>
                  <a:pt x="12" y="695"/>
                </a:lnTo>
                <a:lnTo>
                  <a:pt x="682" y="695"/>
                </a:lnTo>
                <a:lnTo>
                  <a:pt x="687" y="694"/>
                </a:lnTo>
                <a:lnTo>
                  <a:pt x="691" y="691"/>
                </a:lnTo>
                <a:lnTo>
                  <a:pt x="694" y="687"/>
                </a:lnTo>
                <a:lnTo>
                  <a:pt x="695" y="683"/>
                </a:lnTo>
                <a:lnTo>
                  <a:pt x="695" y="11"/>
                </a:lnTo>
                <a:lnTo>
                  <a:pt x="694" y="7"/>
                </a:lnTo>
                <a:lnTo>
                  <a:pt x="691" y="3"/>
                </a:lnTo>
                <a:lnTo>
                  <a:pt x="687" y="1"/>
                </a:lnTo>
                <a:lnTo>
                  <a:pt x="682"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2" name="Freeform 1837" descr="Marker with plus mark. ">
            <a:extLst>
              <a:ext uri="{FF2B5EF4-FFF2-40B4-BE49-F238E27FC236}">
                <a16:creationId xmlns:a16="http://schemas.microsoft.com/office/drawing/2014/main" id="{28204691-D113-415C-8A74-FFC7DBEA4A41}"/>
              </a:ext>
            </a:extLst>
          </p:cNvPr>
          <p:cNvSpPr>
            <a:spLocks noEditPoints="1"/>
          </p:cNvSpPr>
          <p:nvPr/>
        </p:nvSpPr>
        <p:spPr bwMode="auto">
          <a:xfrm>
            <a:off x="6494464" y="3385358"/>
            <a:ext cx="274638" cy="276225"/>
          </a:xfrm>
          <a:custGeom>
            <a:avLst/>
            <a:gdLst>
              <a:gd name="T0" fmla="*/ 526 w 695"/>
              <a:gd name="T1" fmla="*/ 362 h 695"/>
              <a:gd name="T2" fmla="*/ 359 w 695"/>
              <a:gd name="T3" fmla="*/ 362 h 695"/>
              <a:gd name="T4" fmla="*/ 359 w 695"/>
              <a:gd name="T5" fmla="*/ 531 h 695"/>
              <a:gd name="T6" fmla="*/ 359 w 695"/>
              <a:gd name="T7" fmla="*/ 537 h 695"/>
              <a:gd name="T8" fmla="*/ 356 w 695"/>
              <a:gd name="T9" fmla="*/ 540 h 695"/>
              <a:gd name="T10" fmla="*/ 353 w 695"/>
              <a:gd name="T11" fmla="*/ 542 h 695"/>
              <a:gd name="T12" fmla="*/ 348 w 695"/>
              <a:gd name="T13" fmla="*/ 543 h 695"/>
              <a:gd name="T14" fmla="*/ 343 w 695"/>
              <a:gd name="T15" fmla="*/ 542 h 695"/>
              <a:gd name="T16" fmla="*/ 339 w 695"/>
              <a:gd name="T17" fmla="*/ 540 h 695"/>
              <a:gd name="T18" fmla="*/ 337 w 695"/>
              <a:gd name="T19" fmla="*/ 537 h 695"/>
              <a:gd name="T20" fmla="*/ 336 w 695"/>
              <a:gd name="T21" fmla="*/ 531 h 695"/>
              <a:gd name="T22" fmla="*/ 336 w 695"/>
              <a:gd name="T23" fmla="*/ 362 h 695"/>
              <a:gd name="T24" fmla="*/ 164 w 695"/>
              <a:gd name="T25" fmla="*/ 362 h 695"/>
              <a:gd name="T26" fmla="*/ 158 w 695"/>
              <a:gd name="T27" fmla="*/ 361 h 695"/>
              <a:gd name="T28" fmla="*/ 155 w 695"/>
              <a:gd name="T29" fmla="*/ 359 h 695"/>
              <a:gd name="T30" fmla="*/ 153 w 695"/>
              <a:gd name="T31" fmla="*/ 356 h 695"/>
              <a:gd name="T32" fmla="*/ 152 w 695"/>
              <a:gd name="T33" fmla="*/ 350 h 695"/>
              <a:gd name="T34" fmla="*/ 153 w 695"/>
              <a:gd name="T35" fmla="*/ 346 h 695"/>
              <a:gd name="T36" fmla="*/ 155 w 695"/>
              <a:gd name="T37" fmla="*/ 342 h 695"/>
              <a:gd name="T38" fmla="*/ 158 w 695"/>
              <a:gd name="T39" fmla="*/ 339 h 695"/>
              <a:gd name="T40" fmla="*/ 164 w 695"/>
              <a:gd name="T41" fmla="*/ 339 h 695"/>
              <a:gd name="T42" fmla="*/ 336 w 695"/>
              <a:gd name="T43" fmla="*/ 339 h 695"/>
              <a:gd name="T44" fmla="*/ 336 w 695"/>
              <a:gd name="T45" fmla="*/ 170 h 695"/>
              <a:gd name="T46" fmla="*/ 337 w 695"/>
              <a:gd name="T47" fmla="*/ 165 h 695"/>
              <a:gd name="T48" fmla="*/ 339 w 695"/>
              <a:gd name="T49" fmla="*/ 161 h 695"/>
              <a:gd name="T50" fmla="*/ 343 w 695"/>
              <a:gd name="T51" fmla="*/ 159 h 695"/>
              <a:gd name="T52" fmla="*/ 348 w 695"/>
              <a:gd name="T53" fmla="*/ 158 h 695"/>
              <a:gd name="T54" fmla="*/ 353 w 695"/>
              <a:gd name="T55" fmla="*/ 159 h 695"/>
              <a:gd name="T56" fmla="*/ 356 w 695"/>
              <a:gd name="T57" fmla="*/ 161 h 695"/>
              <a:gd name="T58" fmla="*/ 359 w 695"/>
              <a:gd name="T59" fmla="*/ 165 h 695"/>
              <a:gd name="T60" fmla="*/ 359 w 695"/>
              <a:gd name="T61" fmla="*/ 170 h 695"/>
              <a:gd name="T62" fmla="*/ 359 w 695"/>
              <a:gd name="T63" fmla="*/ 339 h 695"/>
              <a:gd name="T64" fmla="*/ 526 w 695"/>
              <a:gd name="T65" fmla="*/ 339 h 695"/>
              <a:gd name="T66" fmla="*/ 530 w 695"/>
              <a:gd name="T67" fmla="*/ 339 h 695"/>
              <a:gd name="T68" fmla="*/ 535 w 695"/>
              <a:gd name="T69" fmla="*/ 342 h 695"/>
              <a:gd name="T70" fmla="*/ 537 w 695"/>
              <a:gd name="T71" fmla="*/ 346 h 695"/>
              <a:gd name="T72" fmla="*/ 538 w 695"/>
              <a:gd name="T73" fmla="*/ 350 h 695"/>
              <a:gd name="T74" fmla="*/ 537 w 695"/>
              <a:gd name="T75" fmla="*/ 356 h 695"/>
              <a:gd name="T76" fmla="*/ 535 w 695"/>
              <a:gd name="T77" fmla="*/ 359 h 695"/>
              <a:gd name="T78" fmla="*/ 530 w 695"/>
              <a:gd name="T79" fmla="*/ 361 h 695"/>
              <a:gd name="T80" fmla="*/ 526 w 695"/>
              <a:gd name="T81" fmla="*/ 362 h 695"/>
              <a:gd name="T82" fmla="*/ 683 w 695"/>
              <a:gd name="T83" fmla="*/ 0 h 695"/>
              <a:gd name="T84" fmla="*/ 12 w 695"/>
              <a:gd name="T85" fmla="*/ 0 h 695"/>
              <a:gd name="T86" fmla="*/ 8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8 w 695"/>
              <a:gd name="T101" fmla="*/ 694 h 695"/>
              <a:gd name="T102" fmla="*/ 12 w 695"/>
              <a:gd name="T103" fmla="*/ 695 h 695"/>
              <a:gd name="T104" fmla="*/ 683 w 695"/>
              <a:gd name="T105" fmla="*/ 695 h 695"/>
              <a:gd name="T106" fmla="*/ 688 w 695"/>
              <a:gd name="T107" fmla="*/ 694 h 695"/>
              <a:gd name="T108" fmla="*/ 692 w 695"/>
              <a:gd name="T109" fmla="*/ 691 h 695"/>
              <a:gd name="T110" fmla="*/ 694 w 695"/>
              <a:gd name="T111" fmla="*/ 687 h 695"/>
              <a:gd name="T112" fmla="*/ 695 w 695"/>
              <a:gd name="T113" fmla="*/ 683 h 695"/>
              <a:gd name="T114" fmla="*/ 695 w 695"/>
              <a:gd name="T115" fmla="*/ 11 h 695"/>
              <a:gd name="T116" fmla="*/ 694 w 695"/>
              <a:gd name="T117" fmla="*/ 7 h 695"/>
              <a:gd name="T118" fmla="*/ 692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3" name="Freeform 1839" descr="Marker with multiplication sign. ">
            <a:extLst>
              <a:ext uri="{FF2B5EF4-FFF2-40B4-BE49-F238E27FC236}">
                <a16:creationId xmlns:a16="http://schemas.microsoft.com/office/drawing/2014/main" id="{9506A8E7-40C8-4CB3-909D-6D1FBA2D8F3D}"/>
              </a:ext>
            </a:extLst>
          </p:cNvPr>
          <p:cNvSpPr>
            <a:spLocks noEditPoints="1"/>
          </p:cNvSpPr>
          <p:nvPr/>
        </p:nvSpPr>
        <p:spPr bwMode="auto">
          <a:xfrm>
            <a:off x="7703738" y="2892703"/>
            <a:ext cx="276225" cy="276225"/>
          </a:xfrm>
          <a:custGeom>
            <a:avLst/>
            <a:gdLst>
              <a:gd name="T0" fmla="*/ 488 w 695"/>
              <a:gd name="T1" fmla="*/ 471 h 695"/>
              <a:gd name="T2" fmla="*/ 490 w 695"/>
              <a:gd name="T3" fmla="*/ 475 h 695"/>
              <a:gd name="T4" fmla="*/ 491 w 695"/>
              <a:gd name="T5" fmla="*/ 479 h 695"/>
              <a:gd name="T6" fmla="*/ 490 w 695"/>
              <a:gd name="T7" fmla="*/ 484 h 695"/>
              <a:gd name="T8" fmla="*/ 488 w 695"/>
              <a:gd name="T9" fmla="*/ 487 h 695"/>
              <a:gd name="T10" fmla="*/ 483 w 695"/>
              <a:gd name="T11" fmla="*/ 490 h 695"/>
              <a:gd name="T12" fmla="*/ 479 w 695"/>
              <a:gd name="T13" fmla="*/ 490 h 695"/>
              <a:gd name="T14" fmla="*/ 475 w 695"/>
              <a:gd name="T15" fmla="*/ 490 h 695"/>
              <a:gd name="T16" fmla="*/ 471 w 695"/>
              <a:gd name="T17" fmla="*/ 487 h 695"/>
              <a:gd name="T18" fmla="*/ 348 w 695"/>
              <a:gd name="T19" fmla="*/ 365 h 695"/>
              <a:gd name="T20" fmla="*/ 225 w 695"/>
              <a:gd name="T21" fmla="*/ 487 h 695"/>
              <a:gd name="T22" fmla="*/ 221 w 695"/>
              <a:gd name="T23" fmla="*/ 490 h 695"/>
              <a:gd name="T24" fmla="*/ 216 w 695"/>
              <a:gd name="T25" fmla="*/ 490 h 695"/>
              <a:gd name="T26" fmla="*/ 212 w 695"/>
              <a:gd name="T27" fmla="*/ 490 h 695"/>
              <a:gd name="T28" fmla="*/ 207 w 695"/>
              <a:gd name="T29" fmla="*/ 487 h 695"/>
              <a:gd name="T30" fmla="*/ 205 w 695"/>
              <a:gd name="T31" fmla="*/ 483 h 695"/>
              <a:gd name="T32" fmla="*/ 204 w 695"/>
              <a:gd name="T33" fmla="*/ 478 h 695"/>
              <a:gd name="T34" fmla="*/ 205 w 695"/>
              <a:gd name="T35" fmla="*/ 474 h 695"/>
              <a:gd name="T36" fmla="*/ 207 w 695"/>
              <a:gd name="T37" fmla="*/ 471 h 695"/>
              <a:gd name="T38" fmla="*/ 331 w 695"/>
              <a:gd name="T39" fmla="*/ 347 h 695"/>
              <a:gd name="T40" fmla="*/ 207 w 695"/>
              <a:gd name="T41" fmla="*/ 223 h 695"/>
              <a:gd name="T42" fmla="*/ 205 w 695"/>
              <a:gd name="T43" fmla="*/ 220 h 695"/>
              <a:gd name="T44" fmla="*/ 204 w 695"/>
              <a:gd name="T45" fmla="*/ 215 h 695"/>
              <a:gd name="T46" fmla="*/ 205 w 695"/>
              <a:gd name="T47" fmla="*/ 211 h 695"/>
              <a:gd name="T48" fmla="*/ 207 w 695"/>
              <a:gd name="T49" fmla="*/ 207 h 695"/>
              <a:gd name="T50" fmla="*/ 212 w 695"/>
              <a:gd name="T51" fmla="*/ 204 h 695"/>
              <a:gd name="T52" fmla="*/ 216 w 695"/>
              <a:gd name="T53" fmla="*/ 203 h 695"/>
              <a:gd name="T54" fmla="*/ 221 w 695"/>
              <a:gd name="T55" fmla="*/ 204 h 695"/>
              <a:gd name="T56" fmla="*/ 224 w 695"/>
              <a:gd name="T57" fmla="*/ 207 h 695"/>
              <a:gd name="T58" fmla="*/ 348 w 695"/>
              <a:gd name="T59" fmla="*/ 330 h 695"/>
              <a:gd name="T60" fmla="*/ 471 w 695"/>
              <a:gd name="T61" fmla="*/ 207 h 695"/>
              <a:gd name="T62" fmla="*/ 475 w 695"/>
              <a:gd name="T63" fmla="*/ 204 h 695"/>
              <a:gd name="T64" fmla="*/ 479 w 695"/>
              <a:gd name="T65" fmla="*/ 203 h 695"/>
              <a:gd name="T66" fmla="*/ 483 w 695"/>
              <a:gd name="T67" fmla="*/ 204 h 695"/>
              <a:gd name="T68" fmla="*/ 488 w 695"/>
              <a:gd name="T69" fmla="*/ 207 h 695"/>
              <a:gd name="T70" fmla="*/ 490 w 695"/>
              <a:gd name="T71" fmla="*/ 211 h 695"/>
              <a:gd name="T72" fmla="*/ 491 w 695"/>
              <a:gd name="T73" fmla="*/ 215 h 695"/>
              <a:gd name="T74" fmla="*/ 490 w 695"/>
              <a:gd name="T75" fmla="*/ 220 h 695"/>
              <a:gd name="T76" fmla="*/ 488 w 695"/>
              <a:gd name="T77" fmla="*/ 223 h 695"/>
              <a:gd name="T78" fmla="*/ 364 w 695"/>
              <a:gd name="T79" fmla="*/ 347 h 695"/>
              <a:gd name="T80" fmla="*/ 488 w 695"/>
              <a:gd name="T81" fmla="*/ 471 h 695"/>
              <a:gd name="T82" fmla="*/ 683 w 695"/>
              <a:gd name="T83" fmla="*/ 0 h 695"/>
              <a:gd name="T84" fmla="*/ 12 w 695"/>
              <a:gd name="T85" fmla="*/ 0 h 695"/>
              <a:gd name="T86" fmla="*/ 7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7 w 695"/>
              <a:gd name="T101" fmla="*/ 694 h 695"/>
              <a:gd name="T102" fmla="*/ 12 w 695"/>
              <a:gd name="T103" fmla="*/ 695 h 695"/>
              <a:gd name="T104" fmla="*/ 683 w 695"/>
              <a:gd name="T105" fmla="*/ 695 h 695"/>
              <a:gd name="T106" fmla="*/ 688 w 695"/>
              <a:gd name="T107" fmla="*/ 694 h 695"/>
              <a:gd name="T108" fmla="*/ 691 w 695"/>
              <a:gd name="T109" fmla="*/ 691 h 695"/>
              <a:gd name="T110" fmla="*/ 694 w 695"/>
              <a:gd name="T111" fmla="*/ 687 h 695"/>
              <a:gd name="T112" fmla="*/ 695 w 695"/>
              <a:gd name="T113" fmla="*/ 683 h 695"/>
              <a:gd name="T114" fmla="*/ 695 w 695"/>
              <a:gd name="T115" fmla="*/ 11 h 695"/>
              <a:gd name="T116" fmla="*/ 694 w 695"/>
              <a:gd name="T117" fmla="*/ 7 h 695"/>
              <a:gd name="T118" fmla="*/ 691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4" name="Freeform 1837" descr="Marker with plus mark. ">
            <a:extLst>
              <a:ext uri="{FF2B5EF4-FFF2-40B4-BE49-F238E27FC236}">
                <a16:creationId xmlns:a16="http://schemas.microsoft.com/office/drawing/2014/main" id="{9F58591E-3473-4F64-8EC7-B3C59E9BCF39}"/>
              </a:ext>
            </a:extLst>
          </p:cNvPr>
          <p:cNvSpPr>
            <a:spLocks noEditPoints="1"/>
          </p:cNvSpPr>
          <p:nvPr/>
        </p:nvSpPr>
        <p:spPr bwMode="auto">
          <a:xfrm>
            <a:off x="7704531" y="4382023"/>
            <a:ext cx="274638" cy="276225"/>
          </a:xfrm>
          <a:custGeom>
            <a:avLst/>
            <a:gdLst>
              <a:gd name="T0" fmla="*/ 526 w 695"/>
              <a:gd name="T1" fmla="*/ 362 h 695"/>
              <a:gd name="T2" fmla="*/ 359 w 695"/>
              <a:gd name="T3" fmla="*/ 362 h 695"/>
              <a:gd name="T4" fmla="*/ 359 w 695"/>
              <a:gd name="T5" fmla="*/ 531 h 695"/>
              <a:gd name="T6" fmla="*/ 359 w 695"/>
              <a:gd name="T7" fmla="*/ 537 h 695"/>
              <a:gd name="T8" fmla="*/ 356 w 695"/>
              <a:gd name="T9" fmla="*/ 540 h 695"/>
              <a:gd name="T10" fmla="*/ 353 w 695"/>
              <a:gd name="T11" fmla="*/ 542 h 695"/>
              <a:gd name="T12" fmla="*/ 348 w 695"/>
              <a:gd name="T13" fmla="*/ 543 h 695"/>
              <a:gd name="T14" fmla="*/ 343 w 695"/>
              <a:gd name="T15" fmla="*/ 542 h 695"/>
              <a:gd name="T16" fmla="*/ 339 w 695"/>
              <a:gd name="T17" fmla="*/ 540 h 695"/>
              <a:gd name="T18" fmla="*/ 337 w 695"/>
              <a:gd name="T19" fmla="*/ 537 h 695"/>
              <a:gd name="T20" fmla="*/ 336 w 695"/>
              <a:gd name="T21" fmla="*/ 531 h 695"/>
              <a:gd name="T22" fmla="*/ 336 w 695"/>
              <a:gd name="T23" fmla="*/ 362 h 695"/>
              <a:gd name="T24" fmla="*/ 164 w 695"/>
              <a:gd name="T25" fmla="*/ 362 h 695"/>
              <a:gd name="T26" fmla="*/ 158 w 695"/>
              <a:gd name="T27" fmla="*/ 361 h 695"/>
              <a:gd name="T28" fmla="*/ 155 w 695"/>
              <a:gd name="T29" fmla="*/ 359 h 695"/>
              <a:gd name="T30" fmla="*/ 153 w 695"/>
              <a:gd name="T31" fmla="*/ 356 h 695"/>
              <a:gd name="T32" fmla="*/ 152 w 695"/>
              <a:gd name="T33" fmla="*/ 350 h 695"/>
              <a:gd name="T34" fmla="*/ 153 w 695"/>
              <a:gd name="T35" fmla="*/ 346 h 695"/>
              <a:gd name="T36" fmla="*/ 155 w 695"/>
              <a:gd name="T37" fmla="*/ 342 h 695"/>
              <a:gd name="T38" fmla="*/ 158 w 695"/>
              <a:gd name="T39" fmla="*/ 339 h 695"/>
              <a:gd name="T40" fmla="*/ 164 w 695"/>
              <a:gd name="T41" fmla="*/ 339 h 695"/>
              <a:gd name="T42" fmla="*/ 336 w 695"/>
              <a:gd name="T43" fmla="*/ 339 h 695"/>
              <a:gd name="T44" fmla="*/ 336 w 695"/>
              <a:gd name="T45" fmla="*/ 170 h 695"/>
              <a:gd name="T46" fmla="*/ 337 w 695"/>
              <a:gd name="T47" fmla="*/ 165 h 695"/>
              <a:gd name="T48" fmla="*/ 339 w 695"/>
              <a:gd name="T49" fmla="*/ 161 h 695"/>
              <a:gd name="T50" fmla="*/ 343 w 695"/>
              <a:gd name="T51" fmla="*/ 159 h 695"/>
              <a:gd name="T52" fmla="*/ 348 w 695"/>
              <a:gd name="T53" fmla="*/ 158 h 695"/>
              <a:gd name="T54" fmla="*/ 353 w 695"/>
              <a:gd name="T55" fmla="*/ 159 h 695"/>
              <a:gd name="T56" fmla="*/ 356 w 695"/>
              <a:gd name="T57" fmla="*/ 161 h 695"/>
              <a:gd name="T58" fmla="*/ 359 w 695"/>
              <a:gd name="T59" fmla="*/ 165 h 695"/>
              <a:gd name="T60" fmla="*/ 359 w 695"/>
              <a:gd name="T61" fmla="*/ 170 h 695"/>
              <a:gd name="T62" fmla="*/ 359 w 695"/>
              <a:gd name="T63" fmla="*/ 339 h 695"/>
              <a:gd name="T64" fmla="*/ 526 w 695"/>
              <a:gd name="T65" fmla="*/ 339 h 695"/>
              <a:gd name="T66" fmla="*/ 530 w 695"/>
              <a:gd name="T67" fmla="*/ 339 h 695"/>
              <a:gd name="T68" fmla="*/ 535 w 695"/>
              <a:gd name="T69" fmla="*/ 342 h 695"/>
              <a:gd name="T70" fmla="*/ 537 w 695"/>
              <a:gd name="T71" fmla="*/ 346 h 695"/>
              <a:gd name="T72" fmla="*/ 538 w 695"/>
              <a:gd name="T73" fmla="*/ 350 h 695"/>
              <a:gd name="T74" fmla="*/ 537 w 695"/>
              <a:gd name="T75" fmla="*/ 356 h 695"/>
              <a:gd name="T76" fmla="*/ 535 w 695"/>
              <a:gd name="T77" fmla="*/ 359 h 695"/>
              <a:gd name="T78" fmla="*/ 530 w 695"/>
              <a:gd name="T79" fmla="*/ 361 h 695"/>
              <a:gd name="T80" fmla="*/ 526 w 695"/>
              <a:gd name="T81" fmla="*/ 362 h 695"/>
              <a:gd name="T82" fmla="*/ 683 w 695"/>
              <a:gd name="T83" fmla="*/ 0 h 695"/>
              <a:gd name="T84" fmla="*/ 12 w 695"/>
              <a:gd name="T85" fmla="*/ 0 h 695"/>
              <a:gd name="T86" fmla="*/ 8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8 w 695"/>
              <a:gd name="T101" fmla="*/ 694 h 695"/>
              <a:gd name="T102" fmla="*/ 12 w 695"/>
              <a:gd name="T103" fmla="*/ 695 h 695"/>
              <a:gd name="T104" fmla="*/ 683 w 695"/>
              <a:gd name="T105" fmla="*/ 695 h 695"/>
              <a:gd name="T106" fmla="*/ 688 w 695"/>
              <a:gd name="T107" fmla="*/ 694 h 695"/>
              <a:gd name="T108" fmla="*/ 692 w 695"/>
              <a:gd name="T109" fmla="*/ 691 h 695"/>
              <a:gd name="T110" fmla="*/ 694 w 695"/>
              <a:gd name="T111" fmla="*/ 687 h 695"/>
              <a:gd name="T112" fmla="*/ 695 w 695"/>
              <a:gd name="T113" fmla="*/ 683 h 695"/>
              <a:gd name="T114" fmla="*/ 695 w 695"/>
              <a:gd name="T115" fmla="*/ 11 h 695"/>
              <a:gd name="T116" fmla="*/ 694 w 695"/>
              <a:gd name="T117" fmla="*/ 7 h 695"/>
              <a:gd name="T118" fmla="*/ 692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5" name="Freeform 1837" descr="Marker with plus mark. ">
            <a:extLst>
              <a:ext uri="{FF2B5EF4-FFF2-40B4-BE49-F238E27FC236}">
                <a16:creationId xmlns:a16="http://schemas.microsoft.com/office/drawing/2014/main" id="{8ACB7BFA-2B1C-41FA-A91F-C2A74141E269}"/>
              </a:ext>
            </a:extLst>
          </p:cNvPr>
          <p:cNvSpPr>
            <a:spLocks noEditPoints="1"/>
          </p:cNvSpPr>
          <p:nvPr/>
        </p:nvSpPr>
        <p:spPr bwMode="auto">
          <a:xfrm>
            <a:off x="8787207" y="3385358"/>
            <a:ext cx="274638" cy="276225"/>
          </a:xfrm>
          <a:custGeom>
            <a:avLst/>
            <a:gdLst>
              <a:gd name="T0" fmla="*/ 526 w 695"/>
              <a:gd name="T1" fmla="*/ 362 h 695"/>
              <a:gd name="T2" fmla="*/ 359 w 695"/>
              <a:gd name="T3" fmla="*/ 362 h 695"/>
              <a:gd name="T4" fmla="*/ 359 w 695"/>
              <a:gd name="T5" fmla="*/ 531 h 695"/>
              <a:gd name="T6" fmla="*/ 359 w 695"/>
              <a:gd name="T7" fmla="*/ 537 h 695"/>
              <a:gd name="T8" fmla="*/ 356 w 695"/>
              <a:gd name="T9" fmla="*/ 540 h 695"/>
              <a:gd name="T10" fmla="*/ 353 w 695"/>
              <a:gd name="T11" fmla="*/ 542 h 695"/>
              <a:gd name="T12" fmla="*/ 348 w 695"/>
              <a:gd name="T13" fmla="*/ 543 h 695"/>
              <a:gd name="T14" fmla="*/ 343 w 695"/>
              <a:gd name="T15" fmla="*/ 542 h 695"/>
              <a:gd name="T16" fmla="*/ 339 w 695"/>
              <a:gd name="T17" fmla="*/ 540 h 695"/>
              <a:gd name="T18" fmla="*/ 337 w 695"/>
              <a:gd name="T19" fmla="*/ 537 h 695"/>
              <a:gd name="T20" fmla="*/ 336 w 695"/>
              <a:gd name="T21" fmla="*/ 531 h 695"/>
              <a:gd name="T22" fmla="*/ 336 w 695"/>
              <a:gd name="T23" fmla="*/ 362 h 695"/>
              <a:gd name="T24" fmla="*/ 164 w 695"/>
              <a:gd name="T25" fmla="*/ 362 h 695"/>
              <a:gd name="T26" fmla="*/ 158 w 695"/>
              <a:gd name="T27" fmla="*/ 361 h 695"/>
              <a:gd name="T28" fmla="*/ 155 w 695"/>
              <a:gd name="T29" fmla="*/ 359 h 695"/>
              <a:gd name="T30" fmla="*/ 153 w 695"/>
              <a:gd name="T31" fmla="*/ 356 h 695"/>
              <a:gd name="T32" fmla="*/ 152 w 695"/>
              <a:gd name="T33" fmla="*/ 350 h 695"/>
              <a:gd name="T34" fmla="*/ 153 w 695"/>
              <a:gd name="T35" fmla="*/ 346 h 695"/>
              <a:gd name="T36" fmla="*/ 155 w 695"/>
              <a:gd name="T37" fmla="*/ 342 h 695"/>
              <a:gd name="T38" fmla="*/ 158 w 695"/>
              <a:gd name="T39" fmla="*/ 339 h 695"/>
              <a:gd name="T40" fmla="*/ 164 w 695"/>
              <a:gd name="T41" fmla="*/ 339 h 695"/>
              <a:gd name="T42" fmla="*/ 336 w 695"/>
              <a:gd name="T43" fmla="*/ 339 h 695"/>
              <a:gd name="T44" fmla="*/ 336 w 695"/>
              <a:gd name="T45" fmla="*/ 170 h 695"/>
              <a:gd name="T46" fmla="*/ 337 w 695"/>
              <a:gd name="T47" fmla="*/ 165 h 695"/>
              <a:gd name="T48" fmla="*/ 339 w 695"/>
              <a:gd name="T49" fmla="*/ 161 h 695"/>
              <a:gd name="T50" fmla="*/ 343 w 695"/>
              <a:gd name="T51" fmla="*/ 159 h 695"/>
              <a:gd name="T52" fmla="*/ 348 w 695"/>
              <a:gd name="T53" fmla="*/ 158 h 695"/>
              <a:gd name="T54" fmla="*/ 353 w 695"/>
              <a:gd name="T55" fmla="*/ 159 h 695"/>
              <a:gd name="T56" fmla="*/ 356 w 695"/>
              <a:gd name="T57" fmla="*/ 161 h 695"/>
              <a:gd name="T58" fmla="*/ 359 w 695"/>
              <a:gd name="T59" fmla="*/ 165 h 695"/>
              <a:gd name="T60" fmla="*/ 359 w 695"/>
              <a:gd name="T61" fmla="*/ 170 h 695"/>
              <a:gd name="T62" fmla="*/ 359 w 695"/>
              <a:gd name="T63" fmla="*/ 339 h 695"/>
              <a:gd name="T64" fmla="*/ 526 w 695"/>
              <a:gd name="T65" fmla="*/ 339 h 695"/>
              <a:gd name="T66" fmla="*/ 530 w 695"/>
              <a:gd name="T67" fmla="*/ 339 h 695"/>
              <a:gd name="T68" fmla="*/ 535 w 695"/>
              <a:gd name="T69" fmla="*/ 342 h 695"/>
              <a:gd name="T70" fmla="*/ 537 w 695"/>
              <a:gd name="T71" fmla="*/ 346 h 695"/>
              <a:gd name="T72" fmla="*/ 538 w 695"/>
              <a:gd name="T73" fmla="*/ 350 h 695"/>
              <a:gd name="T74" fmla="*/ 537 w 695"/>
              <a:gd name="T75" fmla="*/ 356 h 695"/>
              <a:gd name="T76" fmla="*/ 535 w 695"/>
              <a:gd name="T77" fmla="*/ 359 h 695"/>
              <a:gd name="T78" fmla="*/ 530 w 695"/>
              <a:gd name="T79" fmla="*/ 361 h 695"/>
              <a:gd name="T80" fmla="*/ 526 w 695"/>
              <a:gd name="T81" fmla="*/ 362 h 695"/>
              <a:gd name="T82" fmla="*/ 683 w 695"/>
              <a:gd name="T83" fmla="*/ 0 h 695"/>
              <a:gd name="T84" fmla="*/ 12 w 695"/>
              <a:gd name="T85" fmla="*/ 0 h 695"/>
              <a:gd name="T86" fmla="*/ 8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8 w 695"/>
              <a:gd name="T101" fmla="*/ 694 h 695"/>
              <a:gd name="T102" fmla="*/ 12 w 695"/>
              <a:gd name="T103" fmla="*/ 695 h 695"/>
              <a:gd name="T104" fmla="*/ 683 w 695"/>
              <a:gd name="T105" fmla="*/ 695 h 695"/>
              <a:gd name="T106" fmla="*/ 688 w 695"/>
              <a:gd name="T107" fmla="*/ 694 h 695"/>
              <a:gd name="T108" fmla="*/ 692 w 695"/>
              <a:gd name="T109" fmla="*/ 691 h 695"/>
              <a:gd name="T110" fmla="*/ 694 w 695"/>
              <a:gd name="T111" fmla="*/ 687 h 695"/>
              <a:gd name="T112" fmla="*/ 695 w 695"/>
              <a:gd name="T113" fmla="*/ 683 h 695"/>
              <a:gd name="T114" fmla="*/ 695 w 695"/>
              <a:gd name="T115" fmla="*/ 11 h 695"/>
              <a:gd name="T116" fmla="*/ 694 w 695"/>
              <a:gd name="T117" fmla="*/ 7 h 695"/>
              <a:gd name="T118" fmla="*/ 692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6" name="Freeform 1837" descr="Marker with plus mark. ">
            <a:extLst>
              <a:ext uri="{FF2B5EF4-FFF2-40B4-BE49-F238E27FC236}">
                <a16:creationId xmlns:a16="http://schemas.microsoft.com/office/drawing/2014/main" id="{DC0F6511-C5AE-49E3-92DC-7B6FA6B2208D}"/>
              </a:ext>
            </a:extLst>
          </p:cNvPr>
          <p:cNvSpPr>
            <a:spLocks noEditPoints="1"/>
          </p:cNvSpPr>
          <p:nvPr/>
        </p:nvSpPr>
        <p:spPr bwMode="auto">
          <a:xfrm>
            <a:off x="9900044" y="4865305"/>
            <a:ext cx="274638" cy="276225"/>
          </a:xfrm>
          <a:custGeom>
            <a:avLst/>
            <a:gdLst>
              <a:gd name="T0" fmla="*/ 526 w 695"/>
              <a:gd name="T1" fmla="*/ 362 h 695"/>
              <a:gd name="T2" fmla="*/ 359 w 695"/>
              <a:gd name="T3" fmla="*/ 362 h 695"/>
              <a:gd name="T4" fmla="*/ 359 w 695"/>
              <a:gd name="T5" fmla="*/ 531 h 695"/>
              <a:gd name="T6" fmla="*/ 359 w 695"/>
              <a:gd name="T7" fmla="*/ 537 h 695"/>
              <a:gd name="T8" fmla="*/ 356 w 695"/>
              <a:gd name="T9" fmla="*/ 540 h 695"/>
              <a:gd name="T10" fmla="*/ 353 w 695"/>
              <a:gd name="T11" fmla="*/ 542 h 695"/>
              <a:gd name="T12" fmla="*/ 348 w 695"/>
              <a:gd name="T13" fmla="*/ 543 h 695"/>
              <a:gd name="T14" fmla="*/ 343 w 695"/>
              <a:gd name="T15" fmla="*/ 542 h 695"/>
              <a:gd name="T16" fmla="*/ 339 w 695"/>
              <a:gd name="T17" fmla="*/ 540 h 695"/>
              <a:gd name="T18" fmla="*/ 337 w 695"/>
              <a:gd name="T19" fmla="*/ 537 h 695"/>
              <a:gd name="T20" fmla="*/ 336 w 695"/>
              <a:gd name="T21" fmla="*/ 531 h 695"/>
              <a:gd name="T22" fmla="*/ 336 w 695"/>
              <a:gd name="T23" fmla="*/ 362 h 695"/>
              <a:gd name="T24" fmla="*/ 164 w 695"/>
              <a:gd name="T25" fmla="*/ 362 h 695"/>
              <a:gd name="T26" fmla="*/ 158 w 695"/>
              <a:gd name="T27" fmla="*/ 361 h 695"/>
              <a:gd name="T28" fmla="*/ 155 w 695"/>
              <a:gd name="T29" fmla="*/ 359 h 695"/>
              <a:gd name="T30" fmla="*/ 153 w 695"/>
              <a:gd name="T31" fmla="*/ 356 h 695"/>
              <a:gd name="T32" fmla="*/ 152 w 695"/>
              <a:gd name="T33" fmla="*/ 350 h 695"/>
              <a:gd name="T34" fmla="*/ 153 w 695"/>
              <a:gd name="T35" fmla="*/ 346 h 695"/>
              <a:gd name="T36" fmla="*/ 155 w 695"/>
              <a:gd name="T37" fmla="*/ 342 h 695"/>
              <a:gd name="T38" fmla="*/ 158 w 695"/>
              <a:gd name="T39" fmla="*/ 339 h 695"/>
              <a:gd name="T40" fmla="*/ 164 w 695"/>
              <a:gd name="T41" fmla="*/ 339 h 695"/>
              <a:gd name="T42" fmla="*/ 336 w 695"/>
              <a:gd name="T43" fmla="*/ 339 h 695"/>
              <a:gd name="T44" fmla="*/ 336 w 695"/>
              <a:gd name="T45" fmla="*/ 170 h 695"/>
              <a:gd name="T46" fmla="*/ 337 w 695"/>
              <a:gd name="T47" fmla="*/ 165 h 695"/>
              <a:gd name="T48" fmla="*/ 339 w 695"/>
              <a:gd name="T49" fmla="*/ 161 h 695"/>
              <a:gd name="T50" fmla="*/ 343 w 695"/>
              <a:gd name="T51" fmla="*/ 159 h 695"/>
              <a:gd name="T52" fmla="*/ 348 w 695"/>
              <a:gd name="T53" fmla="*/ 158 h 695"/>
              <a:gd name="T54" fmla="*/ 353 w 695"/>
              <a:gd name="T55" fmla="*/ 159 h 695"/>
              <a:gd name="T56" fmla="*/ 356 w 695"/>
              <a:gd name="T57" fmla="*/ 161 h 695"/>
              <a:gd name="T58" fmla="*/ 359 w 695"/>
              <a:gd name="T59" fmla="*/ 165 h 695"/>
              <a:gd name="T60" fmla="*/ 359 w 695"/>
              <a:gd name="T61" fmla="*/ 170 h 695"/>
              <a:gd name="T62" fmla="*/ 359 w 695"/>
              <a:gd name="T63" fmla="*/ 339 h 695"/>
              <a:gd name="T64" fmla="*/ 526 w 695"/>
              <a:gd name="T65" fmla="*/ 339 h 695"/>
              <a:gd name="T66" fmla="*/ 530 w 695"/>
              <a:gd name="T67" fmla="*/ 339 h 695"/>
              <a:gd name="T68" fmla="*/ 535 w 695"/>
              <a:gd name="T69" fmla="*/ 342 h 695"/>
              <a:gd name="T70" fmla="*/ 537 w 695"/>
              <a:gd name="T71" fmla="*/ 346 h 695"/>
              <a:gd name="T72" fmla="*/ 538 w 695"/>
              <a:gd name="T73" fmla="*/ 350 h 695"/>
              <a:gd name="T74" fmla="*/ 537 w 695"/>
              <a:gd name="T75" fmla="*/ 356 h 695"/>
              <a:gd name="T76" fmla="*/ 535 w 695"/>
              <a:gd name="T77" fmla="*/ 359 h 695"/>
              <a:gd name="T78" fmla="*/ 530 w 695"/>
              <a:gd name="T79" fmla="*/ 361 h 695"/>
              <a:gd name="T80" fmla="*/ 526 w 695"/>
              <a:gd name="T81" fmla="*/ 362 h 695"/>
              <a:gd name="T82" fmla="*/ 683 w 695"/>
              <a:gd name="T83" fmla="*/ 0 h 695"/>
              <a:gd name="T84" fmla="*/ 12 w 695"/>
              <a:gd name="T85" fmla="*/ 0 h 695"/>
              <a:gd name="T86" fmla="*/ 8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8 w 695"/>
              <a:gd name="T101" fmla="*/ 694 h 695"/>
              <a:gd name="T102" fmla="*/ 12 w 695"/>
              <a:gd name="T103" fmla="*/ 695 h 695"/>
              <a:gd name="T104" fmla="*/ 683 w 695"/>
              <a:gd name="T105" fmla="*/ 695 h 695"/>
              <a:gd name="T106" fmla="*/ 688 w 695"/>
              <a:gd name="T107" fmla="*/ 694 h 695"/>
              <a:gd name="T108" fmla="*/ 692 w 695"/>
              <a:gd name="T109" fmla="*/ 691 h 695"/>
              <a:gd name="T110" fmla="*/ 694 w 695"/>
              <a:gd name="T111" fmla="*/ 687 h 695"/>
              <a:gd name="T112" fmla="*/ 695 w 695"/>
              <a:gd name="T113" fmla="*/ 683 h 695"/>
              <a:gd name="T114" fmla="*/ 695 w 695"/>
              <a:gd name="T115" fmla="*/ 11 h 695"/>
              <a:gd name="T116" fmla="*/ 694 w 695"/>
              <a:gd name="T117" fmla="*/ 7 h 695"/>
              <a:gd name="T118" fmla="*/ 692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7" name="Freeform 1839" descr="Marker with multiplication sign. ">
            <a:extLst>
              <a:ext uri="{FF2B5EF4-FFF2-40B4-BE49-F238E27FC236}">
                <a16:creationId xmlns:a16="http://schemas.microsoft.com/office/drawing/2014/main" id="{5CED8A16-6FBE-41A7-9A3B-6220F32B4ED2}"/>
              </a:ext>
            </a:extLst>
          </p:cNvPr>
          <p:cNvSpPr>
            <a:spLocks noEditPoints="1"/>
          </p:cNvSpPr>
          <p:nvPr/>
        </p:nvSpPr>
        <p:spPr bwMode="auto">
          <a:xfrm>
            <a:off x="11058919" y="4382024"/>
            <a:ext cx="276225" cy="276225"/>
          </a:xfrm>
          <a:custGeom>
            <a:avLst/>
            <a:gdLst>
              <a:gd name="T0" fmla="*/ 488 w 695"/>
              <a:gd name="T1" fmla="*/ 471 h 695"/>
              <a:gd name="T2" fmla="*/ 490 w 695"/>
              <a:gd name="T3" fmla="*/ 475 h 695"/>
              <a:gd name="T4" fmla="*/ 491 w 695"/>
              <a:gd name="T5" fmla="*/ 479 h 695"/>
              <a:gd name="T6" fmla="*/ 490 w 695"/>
              <a:gd name="T7" fmla="*/ 484 h 695"/>
              <a:gd name="T8" fmla="*/ 488 w 695"/>
              <a:gd name="T9" fmla="*/ 487 h 695"/>
              <a:gd name="T10" fmla="*/ 483 w 695"/>
              <a:gd name="T11" fmla="*/ 490 h 695"/>
              <a:gd name="T12" fmla="*/ 479 w 695"/>
              <a:gd name="T13" fmla="*/ 490 h 695"/>
              <a:gd name="T14" fmla="*/ 475 w 695"/>
              <a:gd name="T15" fmla="*/ 490 h 695"/>
              <a:gd name="T16" fmla="*/ 471 w 695"/>
              <a:gd name="T17" fmla="*/ 487 h 695"/>
              <a:gd name="T18" fmla="*/ 348 w 695"/>
              <a:gd name="T19" fmla="*/ 365 h 695"/>
              <a:gd name="T20" fmla="*/ 225 w 695"/>
              <a:gd name="T21" fmla="*/ 487 h 695"/>
              <a:gd name="T22" fmla="*/ 221 w 695"/>
              <a:gd name="T23" fmla="*/ 490 h 695"/>
              <a:gd name="T24" fmla="*/ 216 w 695"/>
              <a:gd name="T25" fmla="*/ 490 h 695"/>
              <a:gd name="T26" fmla="*/ 212 w 695"/>
              <a:gd name="T27" fmla="*/ 490 h 695"/>
              <a:gd name="T28" fmla="*/ 207 w 695"/>
              <a:gd name="T29" fmla="*/ 487 h 695"/>
              <a:gd name="T30" fmla="*/ 205 w 695"/>
              <a:gd name="T31" fmla="*/ 483 h 695"/>
              <a:gd name="T32" fmla="*/ 204 w 695"/>
              <a:gd name="T33" fmla="*/ 478 h 695"/>
              <a:gd name="T34" fmla="*/ 205 w 695"/>
              <a:gd name="T35" fmla="*/ 474 h 695"/>
              <a:gd name="T36" fmla="*/ 207 w 695"/>
              <a:gd name="T37" fmla="*/ 471 h 695"/>
              <a:gd name="T38" fmla="*/ 331 w 695"/>
              <a:gd name="T39" fmla="*/ 347 h 695"/>
              <a:gd name="T40" fmla="*/ 207 w 695"/>
              <a:gd name="T41" fmla="*/ 223 h 695"/>
              <a:gd name="T42" fmla="*/ 205 w 695"/>
              <a:gd name="T43" fmla="*/ 220 h 695"/>
              <a:gd name="T44" fmla="*/ 204 w 695"/>
              <a:gd name="T45" fmla="*/ 215 h 695"/>
              <a:gd name="T46" fmla="*/ 205 w 695"/>
              <a:gd name="T47" fmla="*/ 211 h 695"/>
              <a:gd name="T48" fmla="*/ 207 w 695"/>
              <a:gd name="T49" fmla="*/ 207 h 695"/>
              <a:gd name="T50" fmla="*/ 212 w 695"/>
              <a:gd name="T51" fmla="*/ 204 h 695"/>
              <a:gd name="T52" fmla="*/ 216 w 695"/>
              <a:gd name="T53" fmla="*/ 203 h 695"/>
              <a:gd name="T54" fmla="*/ 221 w 695"/>
              <a:gd name="T55" fmla="*/ 204 h 695"/>
              <a:gd name="T56" fmla="*/ 224 w 695"/>
              <a:gd name="T57" fmla="*/ 207 h 695"/>
              <a:gd name="T58" fmla="*/ 348 w 695"/>
              <a:gd name="T59" fmla="*/ 330 h 695"/>
              <a:gd name="T60" fmla="*/ 471 w 695"/>
              <a:gd name="T61" fmla="*/ 207 h 695"/>
              <a:gd name="T62" fmla="*/ 475 w 695"/>
              <a:gd name="T63" fmla="*/ 204 h 695"/>
              <a:gd name="T64" fmla="*/ 479 w 695"/>
              <a:gd name="T65" fmla="*/ 203 h 695"/>
              <a:gd name="T66" fmla="*/ 483 w 695"/>
              <a:gd name="T67" fmla="*/ 204 h 695"/>
              <a:gd name="T68" fmla="*/ 488 w 695"/>
              <a:gd name="T69" fmla="*/ 207 h 695"/>
              <a:gd name="T70" fmla="*/ 490 w 695"/>
              <a:gd name="T71" fmla="*/ 211 h 695"/>
              <a:gd name="T72" fmla="*/ 491 w 695"/>
              <a:gd name="T73" fmla="*/ 215 h 695"/>
              <a:gd name="T74" fmla="*/ 490 w 695"/>
              <a:gd name="T75" fmla="*/ 220 h 695"/>
              <a:gd name="T76" fmla="*/ 488 w 695"/>
              <a:gd name="T77" fmla="*/ 223 h 695"/>
              <a:gd name="T78" fmla="*/ 364 w 695"/>
              <a:gd name="T79" fmla="*/ 347 h 695"/>
              <a:gd name="T80" fmla="*/ 488 w 695"/>
              <a:gd name="T81" fmla="*/ 471 h 695"/>
              <a:gd name="T82" fmla="*/ 683 w 695"/>
              <a:gd name="T83" fmla="*/ 0 h 695"/>
              <a:gd name="T84" fmla="*/ 12 w 695"/>
              <a:gd name="T85" fmla="*/ 0 h 695"/>
              <a:gd name="T86" fmla="*/ 7 w 695"/>
              <a:gd name="T87" fmla="*/ 1 h 695"/>
              <a:gd name="T88" fmla="*/ 4 w 695"/>
              <a:gd name="T89" fmla="*/ 3 h 695"/>
              <a:gd name="T90" fmla="*/ 1 w 695"/>
              <a:gd name="T91" fmla="*/ 7 h 695"/>
              <a:gd name="T92" fmla="*/ 0 w 695"/>
              <a:gd name="T93" fmla="*/ 11 h 695"/>
              <a:gd name="T94" fmla="*/ 0 w 695"/>
              <a:gd name="T95" fmla="*/ 683 h 695"/>
              <a:gd name="T96" fmla="*/ 1 w 695"/>
              <a:gd name="T97" fmla="*/ 687 h 695"/>
              <a:gd name="T98" fmla="*/ 4 w 695"/>
              <a:gd name="T99" fmla="*/ 691 h 695"/>
              <a:gd name="T100" fmla="*/ 7 w 695"/>
              <a:gd name="T101" fmla="*/ 694 h 695"/>
              <a:gd name="T102" fmla="*/ 12 w 695"/>
              <a:gd name="T103" fmla="*/ 695 h 695"/>
              <a:gd name="T104" fmla="*/ 683 w 695"/>
              <a:gd name="T105" fmla="*/ 695 h 695"/>
              <a:gd name="T106" fmla="*/ 688 w 695"/>
              <a:gd name="T107" fmla="*/ 694 h 695"/>
              <a:gd name="T108" fmla="*/ 691 w 695"/>
              <a:gd name="T109" fmla="*/ 691 h 695"/>
              <a:gd name="T110" fmla="*/ 694 w 695"/>
              <a:gd name="T111" fmla="*/ 687 h 695"/>
              <a:gd name="T112" fmla="*/ 695 w 695"/>
              <a:gd name="T113" fmla="*/ 683 h 695"/>
              <a:gd name="T114" fmla="*/ 695 w 695"/>
              <a:gd name="T115" fmla="*/ 11 h 695"/>
              <a:gd name="T116" fmla="*/ 694 w 695"/>
              <a:gd name="T117" fmla="*/ 7 h 695"/>
              <a:gd name="T118" fmla="*/ 691 w 695"/>
              <a:gd name="T119" fmla="*/ 3 h 695"/>
              <a:gd name="T120" fmla="*/ 688 w 695"/>
              <a:gd name="T121" fmla="*/ 1 h 695"/>
              <a:gd name="T122" fmla="*/ 683 w 695"/>
              <a:gd name="T123"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5" h="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8" name="Rectangle 147">
            <a:extLst>
              <a:ext uri="{FF2B5EF4-FFF2-40B4-BE49-F238E27FC236}">
                <a16:creationId xmlns:a16="http://schemas.microsoft.com/office/drawing/2014/main" id="{2809A67D-EE6E-45D1-AA73-B11A0B4F2508}"/>
              </a:ext>
            </a:extLst>
          </p:cNvPr>
          <p:cNvSpPr/>
          <p:nvPr/>
        </p:nvSpPr>
        <p:spPr>
          <a:xfrm>
            <a:off x="3276600" y="5537091"/>
            <a:ext cx="8075613" cy="646331"/>
          </a:xfrm>
          <a:prstGeom prst="rect">
            <a:avLst/>
          </a:prstGeom>
        </p:spPr>
        <p:txBody>
          <a:bodyPr wrap="square" lIns="0" tIns="0" rIns="0" bIns="0" anchor="ctr">
            <a:spAutoFit/>
          </a:bodyPr>
          <a:lstStyle/>
          <a:p>
            <a:r>
              <a:rPr lang="en-US" sz="1400" dirty="0"/>
              <a:t>“Lorem ipsum dolor sit amet, consectetur adipiscing elit. Duis suscipit in tellus ac bibendum. Sed congue lacus vitae tellus finibus, eu faucibus nisi ullamcorper. Quisque volutpat leo at arcu placerat, quis pellentesque tellus bibendum. Proin et luctus nisl, ut viverra eros. Suspendisse pharetra mattis purus eu.”</a:t>
            </a:r>
          </a:p>
        </p:txBody>
      </p:sp>
      <p:cxnSp>
        <p:nvCxnSpPr>
          <p:cNvPr id="149" name="Straight Connector 148">
            <a:extLst>
              <a:ext uri="{FF2B5EF4-FFF2-40B4-BE49-F238E27FC236}">
                <a16:creationId xmlns:a16="http://schemas.microsoft.com/office/drawing/2014/main" id="{A3D7D3F3-ED08-4CA9-8310-32E50A7BB0A5}"/>
              </a:ext>
              <a:ext uri="{C183D7F6-B498-43B3-948B-1728B52AA6E4}">
                <adec:decorative xmlns:adec="http://schemas.microsoft.com/office/drawing/2017/decorative" val="1"/>
              </a:ext>
            </a:extLst>
          </p:cNvPr>
          <p:cNvCxnSpPr>
            <a:cxnSpLocks/>
          </p:cNvCxnSpPr>
          <p:nvPr/>
        </p:nvCxnSpPr>
        <p:spPr>
          <a:xfrm>
            <a:off x="2987283" y="5462588"/>
            <a:ext cx="0" cy="795337"/>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150" name="Rectangle 149">
            <a:extLst>
              <a:ext uri="{FF2B5EF4-FFF2-40B4-BE49-F238E27FC236}">
                <a16:creationId xmlns:a16="http://schemas.microsoft.com/office/drawing/2014/main" id="{82D6D7C7-ED2D-4325-93B0-EE2B9C2B2CF7}"/>
              </a:ext>
            </a:extLst>
          </p:cNvPr>
          <p:cNvSpPr/>
          <p:nvPr/>
        </p:nvSpPr>
        <p:spPr>
          <a:xfrm>
            <a:off x="533406" y="5644812"/>
            <a:ext cx="2331714" cy="430887"/>
          </a:xfrm>
          <a:prstGeom prst="rect">
            <a:avLst/>
          </a:prstGeom>
        </p:spPr>
        <p:txBody>
          <a:bodyPr wrap="square" lIns="0" tIns="0" rIns="0" bIns="0" anchor="ctr">
            <a:spAutoFit/>
          </a:bodyPr>
          <a:lstStyle/>
          <a:p>
            <a:pPr algn="ctr"/>
            <a:r>
              <a:rPr lang="en-US" sz="2800" b="1" dirty="0">
                <a:solidFill>
                  <a:schemeClr val="accent3">
                    <a:lumMod val="75000"/>
                  </a:schemeClr>
                </a:solidFill>
                <a:latin typeface="+mj-lt"/>
                <a:cs typeface="Segoe UI" panose="020B0502040204020203" pitchFamily="34" charset="0"/>
              </a:rPr>
              <a:t>5,980,650.32</a:t>
            </a:r>
          </a:p>
        </p:txBody>
      </p:sp>
    </p:spTree>
    <p:extLst>
      <p:ext uri="{BB962C8B-B14F-4D97-AF65-F5344CB8AC3E}">
        <p14:creationId xmlns:p14="http://schemas.microsoft.com/office/powerpoint/2010/main" val="875445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230086" y="1347561"/>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POSITIVE</a:t>
            </a: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13716" y="1347561"/>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NEGATIVE</a:t>
            </a: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rot="16200000">
            <a:off x="-106838" y="4864308"/>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EXTERNAL</a:t>
            </a: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rot="16200000">
            <a:off x="-106838" y="2758556"/>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INTERNAL</a:t>
            </a: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385888" y="4143831"/>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6255658" y="2104573"/>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5ECF613A-FCF5-4CC5-AA46-DABB088D7230}"/>
              </a:ext>
            </a:extLst>
          </p:cNvPr>
          <p:cNvSpPr/>
          <p:nvPr/>
        </p:nvSpPr>
        <p:spPr>
          <a:xfrm>
            <a:off x="1632408" y="2604468"/>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0" name="Rectangle 39">
            <a:extLst>
              <a:ext uri="{FF2B5EF4-FFF2-40B4-BE49-F238E27FC236}">
                <a16:creationId xmlns:a16="http://schemas.microsoft.com/office/drawing/2014/main" id="{5842CE6B-862D-4B18-B10B-3436A7D24058}"/>
              </a:ext>
            </a:extLst>
          </p:cNvPr>
          <p:cNvSpPr/>
          <p:nvPr/>
        </p:nvSpPr>
        <p:spPr>
          <a:xfrm>
            <a:off x="6716039" y="2604468"/>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1" name="Rectangle 40">
            <a:extLst>
              <a:ext uri="{FF2B5EF4-FFF2-40B4-BE49-F238E27FC236}">
                <a16:creationId xmlns:a16="http://schemas.microsoft.com/office/drawing/2014/main" id="{D130C0AE-B52E-4C65-A461-AD2F7D2362DE}"/>
              </a:ext>
            </a:extLst>
          </p:cNvPr>
          <p:cNvSpPr/>
          <p:nvPr/>
        </p:nvSpPr>
        <p:spPr>
          <a:xfrm>
            <a:off x="1632408" y="4710220"/>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2" name="Rectangle 41">
            <a:extLst>
              <a:ext uri="{FF2B5EF4-FFF2-40B4-BE49-F238E27FC236}">
                <a16:creationId xmlns:a16="http://schemas.microsoft.com/office/drawing/2014/main" id="{6E783ACB-62DF-4DA3-9240-822BAEA78497}"/>
              </a:ext>
            </a:extLst>
          </p:cNvPr>
          <p:cNvSpPr/>
          <p:nvPr/>
        </p:nvSpPr>
        <p:spPr>
          <a:xfrm>
            <a:off x="6716039" y="4710220"/>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3" name="Rectangle 42">
            <a:extLst>
              <a:ext uri="{FF2B5EF4-FFF2-40B4-BE49-F238E27FC236}">
                <a16:creationId xmlns:a16="http://schemas.microsoft.com/office/drawing/2014/main" id="{6173DD7D-A9F5-4D7E-A942-64AE3F48B264}"/>
              </a:ext>
            </a:extLst>
          </p:cNvPr>
          <p:cNvSpPr/>
          <p:nvPr/>
        </p:nvSpPr>
        <p:spPr>
          <a:xfrm>
            <a:off x="1632399" y="2198171"/>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STRENGTH</a:t>
            </a:r>
          </a:p>
        </p:txBody>
      </p:sp>
      <p:sp>
        <p:nvSpPr>
          <p:cNvPr id="44" name="Rectangle 43">
            <a:extLst>
              <a:ext uri="{FF2B5EF4-FFF2-40B4-BE49-F238E27FC236}">
                <a16:creationId xmlns:a16="http://schemas.microsoft.com/office/drawing/2014/main" id="{95967C4C-72D9-469E-BB08-F31A36FBD11D}"/>
              </a:ext>
            </a:extLst>
          </p:cNvPr>
          <p:cNvSpPr/>
          <p:nvPr/>
        </p:nvSpPr>
        <p:spPr>
          <a:xfrm>
            <a:off x="6716039" y="2198171"/>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WEAKNESS</a:t>
            </a:r>
          </a:p>
        </p:txBody>
      </p:sp>
      <p:sp>
        <p:nvSpPr>
          <p:cNvPr id="45" name="Rectangle 44">
            <a:extLst>
              <a:ext uri="{FF2B5EF4-FFF2-40B4-BE49-F238E27FC236}">
                <a16:creationId xmlns:a16="http://schemas.microsoft.com/office/drawing/2014/main" id="{A2A2A928-93BB-46FE-9683-5A5BAADF87B3}"/>
              </a:ext>
            </a:extLst>
          </p:cNvPr>
          <p:cNvSpPr/>
          <p:nvPr/>
        </p:nvSpPr>
        <p:spPr>
          <a:xfrm>
            <a:off x="1632399" y="4303915"/>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OPPORTUNITY</a:t>
            </a:r>
          </a:p>
        </p:txBody>
      </p:sp>
      <p:sp>
        <p:nvSpPr>
          <p:cNvPr id="46" name="Rectangle 45">
            <a:extLst>
              <a:ext uri="{FF2B5EF4-FFF2-40B4-BE49-F238E27FC236}">
                <a16:creationId xmlns:a16="http://schemas.microsoft.com/office/drawing/2014/main" id="{D84D1B01-F5DB-4D77-80D5-5CACEA0F7047}"/>
              </a:ext>
            </a:extLst>
          </p:cNvPr>
          <p:cNvSpPr/>
          <p:nvPr/>
        </p:nvSpPr>
        <p:spPr>
          <a:xfrm>
            <a:off x="6716039" y="4303915"/>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THREAT</a:t>
            </a:r>
          </a:p>
        </p:txBody>
      </p:sp>
    </p:spTree>
    <p:extLst>
      <p:ext uri="{BB962C8B-B14F-4D97-AF65-F5344CB8AC3E}">
        <p14:creationId xmlns:p14="http://schemas.microsoft.com/office/powerpoint/2010/main" val="7273641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4" name="Chart 3" descr="This image is a bar chart. ">
            <a:extLst>
              <a:ext uri="{FF2B5EF4-FFF2-40B4-BE49-F238E27FC236}">
                <a16:creationId xmlns:a16="http://schemas.microsoft.com/office/drawing/2014/main" id="{8B833BE5-F2DA-4155-B25C-866FA190EFEA}"/>
              </a:ext>
            </a:extLst>
          </p:cNvPr>
          <p:cNvGraphicFramePr/>
          <p:nvPr>
            <p:extLst>
              <p:ext uri="{D42A27DB-BD31-4B8C-83A1-F6EECF244321}">
                <p14:modId xmlns:p14="http://schemas.microsoft.com/office/powerpoint/2010/main" val="951326935"/>
              </p:ext>
            </p:extLst>
          </p:nvPr>
        </p:nvGraphicFramePr>
        <p:xfrm>
          <a:off x="522777" y="1511874"/>
          <a:ext cx="6551476" cy="4367651"/>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1A997C66-4ED4-4017-9439-1D07ED31D783}"/>
              </a:ext>
            </a:extLst>
          </p:cNvPr>
          <p:cNvSpPr/>
          <p:nvPr/>
        </p:nvSpPr>
        <p:spPr>
          <a:xfrm>
            <a:off x="7400925" y="2026444"/>
            <a:ext cx="4268298" cy="71070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Duis suscipit in tellus ac bibendum. Sed congue lacus vitae tellus finibus, eu faucibus nisi ullamcorper. </a:t>
            </a:r>
          </a:p>
        </p:txBody>
      </p:sp>
      <p:sp>
        <p:nvSpPr>
          <p:cNvPr id="12" name="Rectangle 11">
            <a:extLst>
              <a:ext uri="{FF2B5EF4-FFF2-40B4-BE49-F238E27FC236}">
                <a16:creationId xmlns:a16="http://schemas.microsoft.com/office/drawing/2014/main" id="{690C1A7A-78BB-48B4-B5CE-2B9C34E5E67B}"/>
              </a:ext>
            </a:extLst>
          </p:cNvPr>
          <p:cNvSpPr/>
          <p:nvPr/>
        </p:nvSpPr>
        <p:spPr>
          <a:xfrm>
            <a:off x="7400925" y="3546456"/>
            <a:ext cx="4268298" cy="71070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Duis suscipit in tellus ac bibendum. Sed congue lacus vitae tellus finibus, eu faucibus nisi ullamcorper. </a:t>
            </a:r>
          </a:p>
        </p:txBody>
      </p:sp>
      <p:sp>
        <p:nvSpPr>
          <p:cNvPr id="13" name="Rectangle 12">
            <a:extLst>
              <a:ext uri="{FF2B5EF4-FFF2-40B4-BE49-F238E27FC236}">
                <a16:creationId xmlns:a16="http://schemas.microsoft.com/office/drawing/2014/main" id="{53CF038C-66AF-4E81-9068-703EC0088620}"/>
              </a:ext>
            </a:extLst>
          </p:cNvPr>
          <p:cNvSpPr/>
          <p:nvPr/>
        </p:nvSpPr>
        <p:spPr>
          <a:xfrm>
            <a:off x="7400925" y="5066469"/>
            <a:ext cx="4268298" cy="71070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Duis suscipit in tellus ac bibendum. Sed congue lacus vitae tellus finibus, eu faucibus nisi ullamcorper. </a:t>
            </a:r>
          </a:p>
        </p:txBody>
      </p:sp>
      <p:sp>
        <p:nvSpPr>
          <p:cNvPr id="15" name="Freeform 931" descr="Icon of line chart.">
            <a:extLst>
              <a:ext uri="{FF2B5EF4-FFF2-40B4-BE49-F238E27FC236}">
                <a16:creationId xmlns:a16="http://schemas.microsoft.com/office/drawing/2014/main" id="{D6E99607-03B7-41E5-AD6F-79DCFC17E713}"/>
              </a:ext>
            </a:extLst>
          </p:cNvPr>
          <p:cNvSpPr>
            <a:spLocks noEditPoints="1"/>
          </p:cNvSpPr>
          <p:nvPr/>
        </p:nvSpPr>
        <p:spPr bwMode="auto">
          <a:xfrm>
            <a:off x="9425537" y="1614222"/>
            <a:ext cx="219075" cy="285750"/>
          </a:xfrm>
          <a:custGeom>
            <a:avLst/>
            <a:gdLst>
              <a:gd name="T0" fmla="*/ 348 w 553"/>
              <a:gd name="T1" fmla="*/ 11 h 722"/>
              <a:gd name="T2" fmla="*/ 348 w 553"/>
              <a:gd name="T3" fmla="*/ 204 h 722"/>
              <a:gd name="T4" fmla="*/ 108 w 553"/>
              <a:gd name="T5" fmla="*/ 602 h 722"/>
              <a:gd name="T6" fmla="*/ 99 w 553"/>
              <a:gd name="T7" fmla="*/ 599 h 722"/>
              <a:gd name="T8" fmla="*/ 95 w 553"/>
              <a:gd name="T9" fmla="*/ 590 h 722"/>
              <a:gd name="T10" fmla="*/ 96 w 553"/>
              <a:gd name="T11" fmla="*/ 236 h 722"/>
              <a:gd name="T12" fmla="*/ 104 w 553"/>
              <a:gd name="T13" fmla="*/ 230 h 722"/>
              <a:gd name="T14" fmla="*/ 113 w 553"/>
              <a:gd name="T15" fmla="*/ 230 h 722"/>
              <a:gd name="T16" fmla="*/ 119 w 553"/>
              <a:gd name="T17" fmla="*/ 236 h 722"/>
              <a:gd name="T18" fmla="*/ 120 w 553"/>
              <a:gd name="T19" fmla="*/ 467 h 722"/>
              <a:gd name="T20" fmla="*/ 233 w 553"/>
              <a:gd name="T21" fmla="*/ 365 h 722"/>
              <a:gd name="T22" fmla="*/ 241 w 553"/>
              <a:gd name="T23" fmla="*/ 365 h 722"/>
              <a:gd name="T24" fmla="*/ 327 w 553"/>
              <a:gd name="T25" fmla="*/ 421 h 722"/>
              <a:gd name="T26" fmla="*/ 440 w 553"/>
              <a:gd name="T27" fmla="*/ 303 h 722"/>
              <a:gd name="T28" fmla="*/ 447 w 553"/>
              <a:gd name="T29" fmla="*/ 301 h 722"/>
              <a:gd name="T30" fmla="*/ 451 w 553"/>
              <a:gd name="T31" fmla="*/ 303 h 722"/>
              <a:gd name="T32" fmla="*/ 456 w 553"/>
              <a:gd name="T33" fmla="*/ 308 h 722"/>
              <a:gd name="T34" fmla="*/ 456 w 553"/>
              <a:gd name="T35" fmla="*/ 317 h 722"/>
              <a:gd name="T36" fmla="*/ 338 w 553"/>
              <a:gd name="T37" fmla="*/ 446 h 722"/>
              <a:gd name="T38" fmla="*/ 330 w 553"/>
              <a:gd name="T39" fmla="*/ 449 h 722"/>
              <a:gd name="T40" fmla="*/ 322 w 553"/>
              <a:gd name="T41" fmla="*/ 448 h 722"/>
              <a:gd name="T42" fmla="*/ 120 w 553"/>
              <a:gd name="T43" fmla="*/ 500 h 722"/>
              <a:gd name="T44" fmla="*/ 450 w 553"/>
              <a:gd name="T45" fmla="*/ 577 h 722"/>
              <a:gd name="T46" fmla="*/ 458 w 553"/>
              <a:gd name="T47" fmla="*/ 581 h 722"/>
              <a:gd name="T48" fmla="*/ 462 w 553"/>
              <a:gd name="T49" fmla="*/ 590 h 722"/>
              <a:gd name="T50" fmla="*/ 458 w 553"/>
              <a:gd name="T51" fmla="*/ 599 h 722"/>
              <a:gd name="T52" fmla="*/ 450 w 553"/>
              <a:gd name="T53" fmla="*/ 602 h 722"/>
              <a:gd name="T54" fmla="*/ 357 w 553"/>
              <a:gd name="T55" fmla="*/ 3 h 722"/>
              <a:gd name="T56" fmla="*/ 348 w 553"/>
              <a:gd name="T57" fmla="*/ 0 h 722"/>
              <a:gd name="T58" fmla="*/ 7 w 553"/>
              <a:gd name="T59" fmla="*/ 1 h 722"/>
              <a:gd name="T60" fmla="*/ 1 w 553"/>
              <a:gd name="T61" fmla="*/ 7 h 722"/>
              <a:gd name="T62" fmla="*/ 0 w 553"/>
              <a:gd name="T63" fmla="*/ 710 h 722"/>
              <a:gd name="T64" fmla="*/ 3 w 553"/>
              <a:gd name="T65" fmla="*/ 719 h 722"/>
              <a:gd name="T66" fmla="*/ 12 w 553"/>
              <a:gd name="T67" fmla="*/ 722 h 722"/>
              <a:gd name="T68" fmla="*/ 546 w 553"/>
              <a:gd name="T69" fmla="*/ 721 h 722"/>
              <a:gd name="T70" fmla="*/ 552 w 553"/>
              <a:gd name="T71" fmla="*/ 715 h 722"/>
              <a:gd name="T72" fmla="*/ 553 w 553"/>
              <a:gd name="T73" fmla="*/ 204 h 722"/>
              <a:gd name="T74" fmla="*/ 550 w 553"/>
              <a:gd name="T75"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53" h="722">
                <a:moveTo>
                  <a:pt x="348" y="204"/>
                </a:moveTo>
                <a:lnTo>
                  <a:pt x="348" y="11"/>
                </a:lnTo>
                <a:lnTo>
                  <a:pt x="541" y="204"/>
                </a:lnTo>
                <a:lnTo>
                  <a:pt x="348" y="204"/>
                </a:lnTo>
                <a:close/>
                <a:moveTo>
                  <a:pt x="450" y="602"/>
                </a:moveTo>
                <a:lnTo>
                  <a:pt x="108" y="602"/>
                </a:lnTo>
                <a:lnTo>
                  <a:pt x="104" y="601"/>
                </a:lnTo>
                <a:lnTo>
                  <a:pt x="99" y="599"/>
                </a:lnTo>
                <a:lnTo>
                  <a:pt x="96" y="595"/>
                </a:lnTo>
                <a:lnTo>
                  <a:pt x="95" y="590"/>
                </a:lnTo>
                <a:lnTo>
                  <a:pt x="95" y="241"/>
                </a:lnTo>
                <a:lnTo>
                  <a:pt x="96" y="236"/>
                </a:lnTo>
                <a:lnTo>
                  <a:pt x="99" y="232"/>
                </a:lnTo>
                <a:lnTo>
                  <a:pt x="104" y="230"/>
                </a:lnTo>
                <a:lnTo>
                  <a:pt x="108" y="229"/>
                </a:lnTo>
                <a:lnTo>
                  <a:pt x="113" y="230"/>
                </a:lnTo>
                <a:lnTo>
                  <a:pt x="117" y="232"/>
                </a:lnTo>
                <a:lnTo>
                  <a:pt x="119" y="236"/>
                </a:lnTo>
                <a:lnTo>
                  <a:pt x="120" y="241"/>
                </a:lnTo>
                <a:lnTo>
                  <a:pt x="120" y="467"/>
                </a:lnTo>
                <a:lnTo>
                  <a:pt x="230" y="368"/>
                </a:lnTo>
                <a:lnTo>
                  <a:pt x="233" y="365"/>
                </a:lnTo>
                <a:lnTo>
                  <a:pt x="237" y="364"/>
                </a:lnTo>
                <a:lnTo>
                  <a:pt x="241" y="365"/>
                </a:lnTo>
                <a:lnTo>
                  <a:pt x="244" y="367"/>
                </a:lnTo>
                <a:lnTo>
                  <a:pt x="327" y="421"/>
                </a:lnTo>
                <a:lnTo>
                  <a:pt x="436" y="306"/>
                </a:lnTo>
                <a:lnTo>
                  <a:pt x="440" y="303"/>
                </a:lnTo>
                <a:lnTo>
                  <a:pt x="445" y="301"/>
                </a:lnTo>
                <a:lnTo>
                  <a:pt x="447" y="301"/>
                </a:lnTo>
                <a:lnTo>
                  <a:pt x="449" y="302"/>
                </a:lnTo>
                <a:lnTo>
                  <a:pt x="451" y="303"/>
                </a:lnTo>
                <a:lnTo>
                  <a:pt x="453" y="304"/>
                </a:lnTo>
                <a:lnTo>
                  <a:pt x="456" y="308"/>
                </a:lnTo>
                <a:lnTo>
                  <a:pt x="457" y="313"/>
                </a:lnTo>
                <a:lnTo>
                  <a:pt x="456" y="317"/>
                </a:lnTo>
                <a:lnTo>
                  <a:pt x="454" y="321"/>
                </a:lnTo>
                <a:lnTo>
                  <a:pt x="338" y="446"/>
                </a:lnTo>
                <a:lnTo>
                  <a:pt x="334" y="448"/>
                </a:lnTo>
                <a:lnTo>
                  <a:pt x="330" y="449"/>
                </a:lnTo>
                <a:lnTo>
                  <a:pt x="326" y="449"/>
                </a:lnTo>
                <a:lnTo>
                  <a:pt x="322" y="448"/>
                </a:lnTo>
                <a:lnTo>
                  <a:pt x="239" y="393"/>
                </a:lnTo>
                <a:lnTo>
                  <a:pt x="120" y="500"/>
                </a:lnTo>
                <a:lnTo>
                  <a:pt x="120" y="577"/>
                </a:lnTo>
                <a:lnTo>
                  <a:pt x="450" y="577"/>
                </a:lnTo>
                <a:lnTo>
                  <a:pt x="455" y="578"/>
                </a:lnTo>
                <a:lnTo>
                  <a:pt x="458" y="581"/>
                </a:lnTo>
                <a:lnTo>
                  <a:pt x="461" y="585"/>
                </a:lnTo>
                <a:lnTo>
                  <a:pt x="462" y="590"/>
                </a:lnTo>
                <a:lnTo>
                  <a:pt x="461" y="595"/>
                </a:lnTo>
                <a:lnTo>
                  <a:pt x="458" y="599"/>
                </a:lnTo>
                <a:lnTo>
                  <a:pt x="455" y="601"/>
                </a:lnTo>
                <a:lnTo>
                  <a:pt x="450" y="602"/>
                </a:lnTo>
                <a:close/>
                <a:moveTo>
                  <a:pt x="550" y="196"/>
                </a:moveTo>
                <a:lnTo>
                  <a:pt x="357" y="3"/>
                </a:lnTo>
                <a:lnTo>
                  <a:pt x="353" y="0"/>
                </a:lnTo>
                <a:lnTo>
                  <a:pt x="348"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6" name="Group 15" descr="This image is an icon of four sheets of paper. ">
            <a:extLst>
              <a:ext uri="{FF2B5EF4-FFF2-40B4-BE49-F238E27FC236}">
                <a16:creationId xmlns:a16="http://schemas.microsoft.com/office/drawing/2014/main" id="{6071F41E-4B08-43F7-BBE7-4A555CA73C1B}"/>
              </a:ext>
            </a:extLst>
          </p:cNvPr>
          <p:cNvGrpSpPr/>
          <p:nvPr/>
        </p:nvGrpSpPr>
        <p:grpSpPr>
          <a:xfrm>
            <a:off x="9415218" y="4652698"/>
            <a:ext cx="239712" cy="285750"/>
            <a:chOff x="5494338" y="1370013"/>
            <a:chExt cx="239712" cy="285750"/>
          </a:xfrm>
          <a:solidFill>
            <a:schemeClr val="accent4">
              <a:lumMod val="75000"/>
            </a:schemeClr>
          </a:solidFill>
        </p:grpSpPr>
        <p:sp>
          <p:nvSpPr>
            <p:cNvPr id="17" name="Freeform 961">
              <a:extLst>
                <a:ext uri="{FF2B5EF4-FFF2-40B4-BE49-F238E27FC236}">
                  <a16:creationId xmlns:a16="http://schemas.microsoft.com/office/drawing/2014/main" id="{A4A2E5CB-F1CB-4509-8FE7-B24010CB57EC}"/>
                </a:ext>
              </a:extLst>
            </p:cNvPr>
            <p:cNvSpPr>
              <a:spLocks noEditPoints="1"/>
            </p:cNvSpPr>
            <p:nvPr/>
          </p:nvSpPr>
          <p:spPr bwMode="auto">
            <a:xfrm>
              <a:off x="5629275" y="1370013"/>
              <a:ext cx="104775" cy="133350"/>
            </a:xfrm>
            <a:custGeom>
              <a:avLst/>
              <a:gdLst>
                <a:gd name="T0" fmla="*/ 156 w 265"/>
                <a:gd name="T1" fmla="*/ 108 h 337"/>
                <a:gd name="T2" fmla="*/ 156 w 265"/>
                <a:gd name="T3" fmla="*/ 12 h 337"/>
                <a:gd name="T4" fmla="*/ 252 w 265"/>
                <a:gd name="T5" fmla="*/ 108 h 337"/>
                <a:gd name="T6" fmla="*/ 156 w 265"/>
                <a:gd name="T7" fmla="*/ 108 h 337"/>
                <a:gd name="T8" fmla="*/ 261 w 265"/>
                <a:gd name="T9" fmla="*/ 100 h 337"/>
                <a:gd name="T10" fmla="*/ 165 w 265"/>
                <a:gd name="T11" fmla="*/ 3 h 337"/>
                <a:gd name="T12" fmla="*/ 161 w 265"/>
                <a:gd name="T13" fmla="*/ 1 h 337"/>
                <a:gd name="T14" fmla="*/ 156 w 265"/>
                <a:gd name="T15" fmla="*/ 0 h 337"/>
                <a:gd name="T16" fmla="*/ 12 w 265"/>
                <a:gd name="T17" fmla="*/ 0 h 337"/>
                <a:gd name="T18" fmla="*/ 7 w 265"/>
                <a:gd name="T19" fmla="*/ 1 h 337"/>
                <a:gd name="T20" fmla="*/ 3 w 265"/>
                <a:gd name="T21" fmla="*/ 3 h 337"/>
                <a:gd name="T22" fmla="*/ 1 w 265"/>
                <a:gd name="T23" fmla="*/ 7 h 337"/>
                <a:gd name="T24" fmla="*/ 0 w 265"/>
                <a:gd name="T25" fmla="*/ 12 h 337"/>
                <a:gd name="T26" fmla="*/ 0 w 265"/>
                <a:gd name="T27" fmla="*/ 325 h 337"/>
                <a:gd name="T28" fmla="*/ 1 w 265"/>
                <a:gd name="T29" fmla="*/ 329 h 337"/>
                <a:gd name="T30" fmla="*/ 3 w 265"/>
                <a:gd name="T31" fmla="*/ 334 h 337"/>
                <a:gd name="T32" fmla="*/ 7 w 265"/>
                <a:gd name="T33" fmla="*/ 337 h 337"/>
                <a:gd name="T34" fmla="*/ 12 w 265"/>
                <a:gd name="T35" fmla="*/ 337 h 337"/>
                <a:gd name="T36" fmla="*/ 253 w 265"/>
                <a:gd name="T37" fmla="*/ 337 h 337"/>
                <a:gd name="T38" fmla="*/ 258 w 265"/>
                <a:gd name="T39" fmla="*/ 337 h 337"/>
                <a:gd name="T40" fmla="*/ 261 w 265"/>
                <a:gd name="T41" fmla="*/ 334 h 337"/>
                <a:gd name="T42" fmla="*/ 264 w 265"/>
                <a:gd name="T43" fmla="*/ 329 h 337"/>
                <a:gd name="T44" fmla="*/ 265 w 265"/>
                <a:gd name="T45" fmla="*/ 325 h 337"/>
                <a:gd name="T46" fmla="*/ 265 w 265"/>
                <a:gd name="T47" fmla="*/ 108 h 337"/>
                <a:gd name="T48" fmla="*/ 264 w 265"/>
                <a:gd name="T49" fmla="*/ 104 h 337"/>
                <a:gd name="T50" fmla="*/ 261 w 265"/>
                <a:gd name="T51" fmla="*/ 10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5" h="337">
                  <a:moveTo>
                    <a:pt x="156" y="108"/>
                  </a:moveTo>
                  <a:lnTo>
                    <a:pt x="156" y="12"/>
                  </a:lnTo>
                  <a:lnTo>
                    <a:pt x="252" y="108"/>
                  </a:lnTo>
                  <a:lnTo>
                    <a:pt x="156" y="108"/>
                  </a:lnTo>
                  <a:close/>
                  <a:moveTo>
                    <a:pt x="261" y="100"/>
                  </a:moveTo>
                  <a:lnTo>
                    <a:pt x="165" y="3"/>
                  </a:lnTo>
                  <a:lnTo>
                    <a:pt x="161" y="1"/>
                  </a:lnTo>
                  <a:lnTo>
                    <a:pt x="156" y="0"/>
                  </a:lnTo>
                  <a:lnTo>
                    <a:pt x="12" y="0"/>
                  </a:lnTo>
                  <a:lnTo>
                    <a:pt x="7" y="1"/>
                  </a:lnTo>
                  <a:lnTo>
                    <a:pt x="3" y="3"/>
                  </a:lnTo>
                  <a:lnTo>
                    <a:pt x="1" y="7"/>
                  </a:lnTo>
                  <a:lnTo>
                    <a:pt x="0" y="12"/>
                  </a:lnTo>
                  <a:lnTo>
                    <a:pt x="0" y="325"/>
                  </a:lnTo>
                  <a:lnTo>
                    <a:pt x="1" y="329"/>
                  </a:lnTo>
                  <a:lnTo>
                    <a:pt x="3" y="334"/>
                  </a:lnTo>
                  <a:lnTo>
                    <a:pt x="7" y="337"/>
                  </a:lnTo>
                  <a:lnTo>
                    <a:pt x="12" y="337"/>
                  </a:lnTo>
                  <a:lnTo>
                    <a:pt x="253" y="337"/>
                  </a:lnTo>
                  <a:lnTo>
                    <a:pt x="258" y="337"/>
                  </a:lnTo>
                  <a:lnTo>
                    <a:pt x="261" y="334"/>
                  </a:lnTo>
                  <a:lnTo>
                    <a:pt x="264" y="329"/>
                  </a:lnTo>
                  <a:lnTo>
                    <a:pt x="265" y="325"/>
                  </a:lnTo>
                  <a:lnTo>
                    <a:pt x="265" y="108"/>
                  </a:lnTo>
                  <a:lnTo>
                    <a:pt x="264" y="104"/>
                  </a:lnTo>
                  <a:lnTo>
                    <a:pt x="261"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962">
              <a:extLst>
                <a:ext uri="{FF2B5EF4-FFF2-40B4-BE49-F238E27FC236}">
                  <a16:creationId xmlns:a16="http://schemas.microsoft.com/office/drawing/2014/main" id="{644A9833-5FFF-4479-A665-0AEDD8C25D5D}"/>
                </a:ext>
              </a:extLst>
            </p:cNvPr>
            <p:cNvSpPr>
              <a:spLocks noEditPoints="1"/>
            </p:cNvSpPr>
            <p:nvPr/>
          </p:nvSpPr>
          <p:spPr bwMode="auto">
            <a:xfrm>
              <a:off x="5494338" y="1370013"/>
              <a:ext cx="106363" cy="133350"/>
            </a:xfrm>
            <a:custGeom>
              <a:avLst/>
              <a:gdLst>
                <a:gd name="T0" fmla="*/ 157 w 266"/>
                <a:gd name="T1" fmla="*/ 108 h 337"/>
                <a:gd name="T2" fmla="*/ 157 w 266"/>
                <a:gd name="T3" fmla="*/ 12 h 337"/>
                <a:gd name="T4" fmla="*/ 252 w 266"/>
                <a:gd name="T5" fmla="*/ 108 h 337"/>
                <a:gd name="T6" fmla="*/ 157 w 266"/>
                <a:gd name="T7" fmla="*/ 108 h 337"/>
                <a:gd name="T8" fmla="*/ 166 w 266"/>
                <a:gd name="T9" fmla="*/ 3 h 337"/>
                <a:gd name="T10" fmla="*/ 162 w 266"/>
                <a:gd name="T11" fmla="*/ 1 h 337"/>
                <a:gd name="T12" fmla="*/ 157 w 266"/>
                <a:gd name="T13" fmla="*/ 0 h 337"/>
                <a:gd name="T14" fmla="*/ 13 w 266"/>
                <a:gd name="T15" fmla="*/ 0 h 337"/>
                <a:gd name="T16" fmla="*/ 8 w 266"/>
                <a:gd name="T17" fmla="*/ 1 h 337"/>
                <a:gd name="T18" fmla="*/ 5 w 266"/>
                <a:gd name="T19" fmla="*/ 3 h 337"/>
                <a:gd name="T20" fmla="*/ 1 w 266"/>
                <a:gd name="T21" fmla="*/ 7 h 337"/>
                <a:gd name="T22" fmla="*/ 0 w 266"/>
                <a:gd name="T23" fmla="*/ 12 h 337"/>
                <a:gd name="T24" fmla="*/ 0 w 266"/>
                <a:gd name="T25" fmla="*/ 325 h 337"/>
                <a:gd name="T26" fmla="*/ 1 w 266"/>
                <a:gd name="T27" fmla="*/ 329 h 337"/>
                <a:gd name="T28" fmla="*/ 5 w 266"/>
                <a:gd name="T29" fmla="*/ 334 h 337"/>
                <a:gd name="T30" fmla="*/ 8 w 266"/>
                <a:gd name="T31" fmla="*/ 337 h 337"/>
                <a:gd name="T32" fmla="*/ 13 w 266"/>
                <a:gd name="T33" fmla="*/ 337 h 337"/>
                <a:gd name="T34" fmla="*/ 253 w 266"/>
                <a:gd name="T35" fmla="*/ 337 h 337"/>
                <a:gd name="T36" fmla="*/ 258 w 266"/>
                <a:gd name="T37" fmla="*/ 337 h 337"/>
                <a:gd name="T38" fmla="*/ 263 w 266"/>
                <a:gd name="T39" fmla="*/ 334 h 337"/>
                <a:gd name="T40" fmla="*/ 265 w 266"/>
                <a:gd name="T41" fmla="*/ 329 h 337"/>
                <a:gd name="T42" fmla="*/ 266 w 266"/>
                <a:gd name="T43" fmla="*/ 325 h 337"/>
                <a:gd name="T44" fmla="*/ 266 w 266"/>
                <a:gd name="T45" fmla="*/ 108 h 337"/>
                <a:gd name="T46" fmla="*/ 265 w 266"/>
                <a:gd name="T47" fmla="*/ 104 h 337"/>
                <a:gd name="T48" fmla="*/ 263 w 266"/>
                <a:gd name="T49" fmla="*/ 100 h 337"/>
                <a:gd name="T50" fmla="*/ 166 w 266"/>
                <a:gd name="T51" fmla="*/ 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6" h="337">
                  <a:moveTo>
                    <a:pt x="157" y="108"/>
                  </a:moveTo>
                  <a:lnTo>
                    <a:pt x="157" y="12"/>
                  </a:lnTo>
                  <a:lnTo>
                    <a:pt x="252" y="108"/>
                  </a:lnTo>
                  <a:lnTo>
                    <a:pt x="157" y="108"/>
                  </a:lnTo>
                  <a:close/>
                  <a:moveTo>
                    <a:pt x="166" y="3"/>
                  </a:moveTo>
                  <a:lnTo>
                    <a:pt x="162" y="1"/>
                  </a:lnTo>
                  <a:lnTo>
                    <a:pt x="157" y="0"/>
                  </a:lnTo>
                  <a:lnTo>
                    <a:pt x="13" y="0"/>
                  </a:lnTo>
                  <a:lnTo>
                    <a:pt x="8" y="1"/>
                  </a:lnTo>
                  <a:lnTo>
                    <a:pt x="5" y="3"/>
                  </a:lnTo>
                  <a:lnTo>
                    <a:pt x="1" y="7"/>
                  </a:lnTo>
                  <a:lnTo>
                    <a:pt x="0" y="12"/>
                  </a:lnTo>
                  <a:lnTo>
                    <a:pt x="0" y="325"/>
                  </a:lnTo>
                  <a:lnTo>
                    <a:pt x="1" y="329"/>
                  </a:lnTo>
                  <a:lnTo>
                    <a:pt x="5" y="334"/>
                  </a:lnTo>
                  <a:lnTo>
                    <a:pt x="8" y="337"/>
                  </a:lnTo>
                  <a:lnTo>
                    <a:pt x="13" y="337"/>
                  </a:lnTo>
                  <a:lnTo>
                    <a:pt x="253" y="337"/>
                  </a:lnTo>
                  <a:lnTo>
                    <a:pt x="258" y="337"/>
                  </a:lnTo>
                  <a:lnTo>
                    <a:pt x="263" y="334"/>
                  </a:lnTo>
                  <a:lnTo>
                    <a:pt x="265" y="329"/>
                  </a:lnTo>
                  <a:lnTo>
                    <a:pt x="266" y="325"/>
                  </a:lnTo>
                  <a:lnTo>
                    <a:pt x="266" y="108"/>
                  </a:lnTo>
                  <a:lnTo>
                    <a:pt x="265" y="104"/>
                  </a:lnTo>
                  <a:lnTo>
                    <a:pt x="263" y="100"/>
                  </a:lnTo>
                  <a:lnTo>
                    <a:pt x="16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963">
              <a:extLst>
                <a:ext uri="{FF2B5EF4-FFF2-40B4-BE49-F238E27FC236}">
                  <a16:creationId xmlns:a16="http://schemas.microsoft.com/office/drawing/2014/main" id="{A6452485-9CCD-4979-A80D-5838A64EDB28}"/>
                </a:ext>
              </a:extLst>
            </p:cNvPr>
            <p:cNvSpPr>
              <a:spLocks noEditPoints="1"/>
            </p:cNvSpPr>
            <p:nvPr/>
          </p:nvSpPr>
          <p:spPr bwMode="auto">
            <a:xfrm>
              <a:off x="5629275" y="1522413"/>
              <a:ext cx="104775" cy="133350"/>
            </a:xfrm>
            <a:custGeom>
              <a:avLst/>
              <a:gdLst>
                <a:gd name="T0" fmla="*/ 156 w 265"/>
                <a:gd name="T1" fmla="*/ 108 h 336"/>
                <a:gd name="T2" fmla="*/ 156 w 265"/>
                <a:gd name="T3" fmla="*/ 11 h 336"/>
                <a:gd name="T4" fmla="*/ 252 w 265"/>
                <a:gd name="T5" fmla="*/ 108 h 336"/>
                <a:gd name="T6" fmla="*/ 156 w 265"/>
                <a:gd name="T7" fmla="*/ 108 h 336"/>
                <a:gd name="T8" fmla="*/ 165 w 265"/>
                <a:gd name="T9" fmla="*/ 3 h 336"/>
                <a:gd name="T10" fmla="*/ 161 w 265"/>
                <a:gd name="T11" fmla="*/ 1 h 336"/>
                <a:gd name="T12" fmla="*/ 156 w 265"/>
                <a:gd name="T13" fmla="*/ 0 h 336"/>
                <a:gd name="T14" fmla="*/ 12 w 265"/>
                <a:gd name="T15" fmla="*/ 0 h 336"/>
                <a:gd name="T16" fmla="*/ 7 w 265"/>
                <a:gd name="T17" fmla="*/ 1 h 336"/>
                <a:gd name="T18" fmla="*/ 3 w 265"/>
                <a:gd name="T19" fmla="*/ 3 h 336"/>
                <a:gd name="T20" fmla="*/ 1 w 265"/>
                <a:gd name="T21" fmla="*/ 7 h 336"/>
                <a:gd name="T22" fmla="*/ 0 w 265"/>
                <a:gd name="T23" fmla="*/ 11 h 336"/>
                <a:gd name="T24" fmla="*/ 0 w 265"/>
                <a:gd name="T25" fmla="*/ 325 h 336"/>
                <a:gd name="T26" fmla="*/ 1 w 265"/>
                <a:gd name="T27" fmla="*/ 329 h 336"/>
                <a:gd name="T28" fmla="*/ 3 w 265"/>
                <a:gd name="T29" fmla="*/ 333 h 336"/>
                <a:gd name="T30" fmla="*/ 7 w 265"/>
                <a:gd name="T31" fmla="*/ 335 h 336"/>
                <a:gd name="T32" fmla="*/ 12 w 265"/>
                <a:gd name="T33" fmla="*/ 336 h 336"/>
                <a:gd name="T34" fmla="*/ 253 w 265"/>
                <a:gd name="T35" fmla="*/ 336 h 336"/>
                <a:gd name="T36" fmla="*/ 258 w 265"/>
                <a:gd name="T37" fmla="*/ 335 h 336"/>
                <a:gd name="T38" fmla="*/ 261 w 265"/>
                <a:gd name="T39" fmla="*/ 333 h 336"/>
                <a:gd name="T40" fmla="*/ 264 w 265"/>
                <a:gd name="T41" fmla="*/ 329 h 336"/>
                <a:gd name="T42" fmla="*/ 265 w 265"/>
                <a:gd name="T43" fmla="*/ 325 h 336"/>
                <a:gd name="T44" fmla="*/ 265 w 265"/>
                <a:gd name="T45" fmla="*/ 108 h 336"/>
                <a:gd name="T46" fmla="*/ 264 w 265"/>
                <a:gd name="T47" fmla="*/ 104 h 336"/>
                <a:gd name="T48" fmla="*/ 261 w 265"/>
                <a:gd name="T49" fmla="*/ 100 h 336"/>
                <a:gd name="T50" fmla="*/ 165 w 265"/>
                <a:gd name="T51" fmla="*/ 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5" h="336">
                  <a:moveTo>
                    <a:pt x="156" y="108"/>
                  </a:moveTo>
                  <a:lnTo>
                    <a:pt x="156" y="11"/>
                  </a:lnTo>
                  <a:lnTo>
                    <a:pt x="252" y="108"/>
                  </a:lnTo>
                  <a:lnTo>
                    <a:pt x="156" y="108"/>
                  </a:lnTo>
                  <a:close/>
                  <a:moveTo>
                    <a:pt x="165" y="3"/>
                  </a:moveTo>
                  <a:lnTo>
                    <a:pt x="161" y="1"/>
                  </a:lnTo>
                  <a:lnTo>
                    <a:pt x="156" y="0"/>
                  </a:lnTo>
                  <a:lnTo>
                    <a:pt x="12" y="0"/>
                  </a:lnTo>
                  <a:lnTo>
                    <a:pt x="7" y="1"/>
                  </a:lnTo>
                  <a:lnTo>
                    <a:pt x="3" y="3"/>
                  </a:lnTo>
                  <a:lnTo>
                    <a:pt x="1" y="7"/>
                  </a:lnTo>
                  <a:lnTo>
                    <a:pt x="0" y="11"/>
                  </a:lnTo>
                  <a:lnTo>
                    <a:pt x="0" y="325"/>
                  </a:lnTo>
                  <a:lnTo>
                    <a:pt x="1" y="329"/>
                  </a:lnTo>
                  <a:lnTo>
                    <a:pt x="3" y="333"/>
                  </a:lnTo>
                  <a:lnTo>
                    <a:pt x="7" y="335"/>
                  </a:lnTo>
                  <a:lnTo>
                    <a:pt x="12" y="336"/>
                  </a:lnTo>
                  <a:lnTo>
                    <a:pt x="253" y="336"/>
                  </a:lnTo>
                  <a:lnTo>
                    <a:pt x="258" y="335"/>
                  </a:lnTo>
                  <a:lnTo>
                    <a:pt x="261" y="333"/>
                  </a:lnTo>
                  <a:lnTo>
                    <a:pt x="264" y="329"/>
                  </a:lnTo>
                  <a:lnTo>
                    <a:pt x="265" y="325"/>
                  </a:lnTo>
                  <a:lnTo>
                    <a:pt x="265" y="108"/>
                  </a:lnTo>
                  <a:lnTo>
                    <a:pt x="264" y="104"/>
                  </a:lnTo>
                  <a:lnTo>
                    <a:pt x="261" y="100"/>
                  </a:lnTo>
                  <a:lnTo>
                    <a:pt x="16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964">
              <a:extLst>
                <a:ext uri="{FF2B5EF4-FFF2-40B4-BE49-F238E27FC236}">
                  <a16:creationId xmlns:a16="http://schemas.microsoft.com/office/drawing/2014/main" id="{5FFD2F41-7C2C-45FD-8108-197BFC996F06}"/>
                </a:ext>
              </a:extLst>
            </p:cNvPr>
            <p:cNvSpPr>
              <a:spLocks noEditPoints="1"/>
            </p:cNvSpPr>
            <p:nvPr/>
          </p:nvSpPr>
          <p:spPr bwMode="auto">
            <a:xfrm>
              <a:off x="5494338" y="1522413"/>
              <a:ext cx="106363" cy="133350"/>
            </a:xfrm>
            <a:custGeom>
              <a:avLst/>
              <a:gdLst>
                <a:gd name="T0" fmla="*/ 157 w 266"/>
                <a:gd name="T1" fmla="*/ 108 h 336"/>
                <a:gd name="T2" fmla="*/ 157 w 266"/>
                <a:gd name="T3" fmla="*/ 11 h 336"/>
                <a:gd name="T4" fmla="*/ 252 w 266"/>
                <a:gd name="T5" fmla="*/ 108 h 336"/>
                <a:gd name="T6" fmla="*/ 157 w 266"/>
                <a:gd name="T7" fmla="*/ 108 h 336"/>
                <a:gd name="T8" fmla="*/ 166 w 266"/>
                <a:gd name="T9" fmla="*/ 3 h 336"/>
                <a:gd name="T10" fmla="*/ 162 w 266"/>
                <a:gd name="T11" fmla="*/ 1 h 336"/>
                <a:gd name="T12" fmla="*/ 157 w 266"/>
                <a:gd name="T13" fmla="*/ 0 h 336"/>
                <a:gd name="T14" fmla="*/ 13 w 266"/>
                <a:gd name="T15" fmla="*/ 0 h 336"/>
                <a:gd name="T16" fmla="*/ 8 w 266"/>
                <a:gd name="T17" fmla="*/ 1 h 336"/>
                <a:gd name="T18" fmla="*/ 5 w 266"/>
                <a:gd name="T19" fmla="*/ 3 h 336"/>
                <a:gd name="T20" fmla="*/ 1 w 266"/>
                <a:gd name="T21" fmla="*/ 7 h 336"/>
                <a:gd name="T22" fmla="*/ 0 w 266"/>
                <a:gd name="T23" fmla="*/ 11 h 336"/>
                <a:gd name="T24" fmla="*/ 0 w 266"/>
                <a:gd name="T25" fmla="*/ 325 h 336"/>
                <a:gd name="T26" fmla="*/ 1 w 266"/>
                <a:gd name="T27" fmla="*/ 329 h 336"/>
                <a:gd name="T28" fmla="*/ 5 w 266"/>
                <a:gd name="T29" fmla="*/ 333 h 336"/>
                <a:gd name="T30" fmla="*/ 8 w 266"/>
                <a:gd name="T31" fmla="*/ 335 h 336"/>
                <a:gd name="T32" fmla="*/ 13 w 266"/>
                <a:gd name="T33" fmla="*/ 336 h 336"/>
                <a:gd name="T34" fmla="*/ 253 w 266"/>
                <a:gd name="T35" fmla="*/ 336 h 336"/>
                <a:gd name="T36" fmla="*/ 258 w 266"/>
                <a:gd name="T37" fmla="*/ 335 h 336"/>
                <a:gd name="T38" fmla="*/ 263 w 266"/>
                <a:gd name="T39" fmla="*/ 333 h 336"/>
                <a:gd name="T40" fmla="*/ 265 w 266"/>
                <a:gd name="T41" fmla="*/ 329 h 336"/>
                <a:gd name="T42" fmla="*/ 266 w 266"/>
                <a:gd name="T43" fmla="*/ 325 h 336"/>
                <a:gd name="T44" fmla="*/ 266 w 266"/>
                <a:gd name="T45" fmla="*/ 108 h 336"/>
                <a:gd name="T46" fmla="*/ 265 w 266"/>
                <a:gd name="T47" fmla="*/ 104 h 336"/>
                <a:gd name="T48" fmla="*/ 263 w 266"/>
                <a:gd name="T49" fmla="*/ 100 h 336"/>
                <a:gd name="T50" fmla="*/ 166 w 266"/>
                <a:gd name="T51" fmla="*/ 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6" h="336">
                  <a:moveTo>
                    <a:pt x="157" y="108"/>
                  </a:moveTo>
                  <a:lnTo>
                    <a:pt x="157" y="11"/>
                  </a:lnTo>
                  <a:lnTo>
                    <a:pt x="252" y="108"/>
                  </a:lnTo>
                  <a:lnTo>
                    <a:pt x="157" y="108"/>
                  </a:lnTo>
                  <a:close/>
                  <a:moveTo>
                    <a:pt x="166" y="3"/>
                  </a:moveTo>
                  <a:lnTo>
                    <a:pt x="162" y="1"/>
                  </a:lnTo>
                  <a:lnTo>
                    <a:pt x="157" y="0"/>
                  </a:lnTo>
                  <a:lnTo>
                    <a:pt x="13" y="0"/>
                  </a:lnTo>
                  <a:lnTo>
                    <a:pt x="8" y="1"/>
                  </a:lnTo>
                  <a:lnTo>
                    <a:pt x="5" y="3"/>
                  </a:lnTo>
                  <a:lnTo>
                    <a:pt x="1" y="7"/>
                  </a:lnTo>
                  <a:lnTo>
                    <a:pt x="0" y="11"/>
                  </a:lnTo>
                  <a:lnTo>
                    <a:pt x="0" y="325"/>
                  </a:lnTo>
                  <a:lnTo>
                    <a:pt x="1" y="329"/>
                  </a:lnTo>
                  <a:lnTo>
                    <a:pt x="5" y="333"/>
                  </a:lnTo>
                  <a:lnTo>
                    <a:pt x="8" y="335"/>
                  </a:lnTo>
                  <a:lnTo>
                    <a:pt x="13" y="336"/>
                  </a:lnTo>
                  <a:lnTo>
                    <a:pt x="253" y="336"/>
                  </a:lnTo>
                  <a:lnTo>
                    <a:pt x="258" y="335"/>
                  </a:lnTo>
                  <a:lnTo>
                    <a:pt x="263" y="333"/>
                  </a:lnTo>
                  <a:lnTo>
                    <a:pt x="265" y="329"/>
                  </a:lnTo>
                  <a:lnTo>
                    <a:pt x="266" y="325"/>
                  </a:lnTo>
                  <a:lnTo>
                    <a:pt x="266" y="108"/>
                  </a:lnTo>
                  <a:lnTo>
                    <a:pt x="265" y="104"/>
                  </a:lnTo>
                  <a:lnTo>
                    <a:pt x="263" y="100"/>
                  </a:lnTo>
                  <a:lnTo>
                    <a:pt x="16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descr="This image is an icon of two sheets of paper. ">
            <a:extLst>
              <a:ext uri="{FF2B5EF4-FFF2-40B4-BE49-F238E27FC236}">
                <a16:creationId xmlns:a16="http://schemas.microsoft.com/office/drawing/2014/main" id="{411839F8-FB7F-4D1C-9734-BE03FFF894B2}"/>
              </a:ext>
            </a:extLst>
          </p:cNvPr>
          <p:cNvGrpSpPr/>
          <p:nvPr/>
        </p:nvGrpSpPr>
        <p:grpSpPr>
          <a:xfrm>
            <a:off x="9391405" y="3139847"/>
            <a:ext cx="287338" cy="285750"/>
            <a:chOff x="4319588" y="1370013"/>
            <a:chExt cx="287338" cy="285750"/>
          </a:xfrm>
          <a:solidFill>
            <a:schemeClr val="accent3">
              <a:lumMod val="75000"/>
            </a:schemeClr>
          </a:solidFill>
        </p:grpSpPr>
        <p:sp>
          <p:nvSpPr>
            <p:cNvPr id="22" name="Freeform 1084">
              <a:extLst>
                <a:ext uri="{FF2B5EF4-FFF2-40B4-BE49-F238E27FC236}">
                  <a16:creationId xmlns:a16="http://schemas.microsoft.com/office/drawing/2014/main" id="{07EEFD79-9F4F-4E94-94F0-8CD35D787759}"/>
                </a:ext>
              </a:extLst>
            </p:cNvPr>
            <p:cNvSpPr>
              <a:spLocks noEditPoints="1"/>
            </p:cNvSpPr>
            <p:nvPr/>
          </p:nvSpPr>
          <p:spPr bwMode="auto">
            <a:xfrm>
              <a:off x="4319588" y="1370013"/>
              <a:ext cx="161925" cy="209550"/>
            </a:xfrm>
            <a:custGeom>
              <a:avLst/>
              <a:gdLst>
                <a:gd name="T0" fmla="*/ 278 w 410"/>
                <a:gd name="T1" fmla="*/ 133 h 529"/>
                <a:gd name="T2" fmla="*/ 278 w 410"/>
                <a:gd name="T3" fmla="*/ 12 h 529"/>
                <a:gd name="T4" fmla="*/ 398 w 410"/>
                <a:gd name="T5" fmla="*/ 133 h 529"/>
                <a:gd name="T6" fmla="*/ 278 w 410"/>
                <a:gd name="T7" fmla="*/ 133 h 529"/>
                <a:gd name="T8" fmla="*/ 410 w 410"/>
                <a:gd name="T9" fmla="*/ 133 h 529"/>
                <a:gd name="T10" fmla="*/ 409 w 410"/>
                <a:gd name="T11" fmla="*/ 129 h 529"/>
                <a:gd name="T12" fmla="*/ 406 w 410"/>
                <a:gd name="T13" fmla="*/ 123 h 529"/>
                <a:gd name="T14" fmla="*/ 286 w 410"/>
                <a:gd name="T15" fmla="*/ 3 h 529"/>
                <a:gd name="T16" fmla="*/ 282 w 410"/>
                <a:gd name="T17" fmla="*/ 1 h 529"/>
                <a:gd name="T18" fmla="*/ 278 w 410"/>
                <a:gd name="T19" fmla="*/ 0 h 529"/>
                <a:gd name="T20" fmla="*/ 12 w 410"/>
                <a:gd name="T21" fmla="*/ 0 h 529"/>
                <a:gd name="T22" fmla="*/ 7 w 410"/>
                <a:gd name="T23" fmla="*/ 1 h 529"/>
                <a:gd name="T24" fmla="*/ 4 w 410"/>
                <a:gd name="T25" fmla="*/ 3 h 529"/>
                <a:gd name="T26" fmla="*/ 1 w 410"/>
                <a:gd name="T27" fmla="*/ 7 h 529"/>
                <a:gd name="T28" fmla="*/ 0 w 410"/>
                <a:gd name="T29" fmla="*/ 12 h 529"/>
                <a:gd name="T30" fmla="*/ 0 w 410"/>
                <a:gd name="T31" fmla="*/ 518 h 529"/>
                <a:gd name="T32" fmla="*/ 1 w 410"/>
                <a:gd name="T33" fmla="*/ 522 h 529"/>
                <a:gd name="T34" fmla="*/ 4 w 410"/>
                <a:gd name="T35" fmla="*/ 526 h 529"/>
                <a:gd name="T36" fmla="*/ 7 w 410"/>
                <a:gd name="T37" fmla="*/ 529 h 529"/>
                <a:gd name="T38" fmla="*/ 12 w 410"/>
                <a:gd name="T39" fmla="*/ 529 h 529"/>
                <a:gd name="T40" fmla="*/ 290 w 410"/>
                <a:gd name="T41" fmla="*/ 529 h 529"/>
                <a:gd name="T42" fmla="*/ 290 w 410"/>
                <a:gd name="T43" fmla="*/ 181 h 529"/>
                <a:gd name="T44" fmla="*/ 290 w 410"/>
                <a:gd name="T45" fmla="*/ 177 h 529"/>
                <a:gd name="T46" fmla="*/ 293 w 410"/>
                <a:gd name="T47" fmla="*/ 172 h 529"/>
                <a:gd name="T48" fmla="*/ 297 w 410"/>
                <a:gd name="T49" fmla="*/ 169 h 529"/>
                <a:gd name="T50" fmla="*/ 301 w 410"/>
                <a:gd name="T51" fmla="*/ 168 h 529"/>
                <a:gd name="T52" fmla="*/ 410 w 410"/>
                <a:gd name="T53" fmla="*/ 168 h 529"/>
                <a:gd name="T54" fmla="*/ 410 w 410"/>
                <a:gd name="T55" fmla="*/ 133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0" h="529">
                  <a:moveTo>
                    <a:pt x="278" y="133"/>
                  </a:moveTo>
                  <a:lnTo>
                    <a:pt x="278" y="12"/>
                  </a:lnTo>
                  <a:lnTo>
                    <a:pt x="398" y="133"/>
                  </a:lnTo>
                  <a:lnTo>
                    <a:pt x="278" y="133"/>
                  </a:lnTo>
                  <a:close/>
                  <a:moveTo>
                    <a:pt x="410" y="133"/>
                  </a:moveTo>
                  <a:lnTo>
                    <a:pt x="409" y="129"/>
                  </a:lnTo>
                  <a:lnTo>
                    <a:pt x="406" y="123"/>
                  </a:lnTo>
                  <a:lnTo>
                    <a:pt x="286" y="3"/>
                  </a:lnTo>
                  <a:lnTo>
                    <a:pt x="282" y="1"/>
                  </a:lnTo>
                  <a:lnTo>
                    <a:pt x="278" y="0"/>
                  </a:lnTo>
                  <a:lnTo>
                    <a:pt x="12" y="0"/>
                  </a:lnTo>
                  <a:lnTo>
                    <a:pt x="7" y="1"/>
                  </a:lnTo>
                  <a:lnTo>
                    <a:pt x="4" y="3"/>
                  </a:lnTo>
                  <a:lnTo>
                    <a:pt x="1" y="7"/>
                  </a:lnTo>
                  <a:lnTo>
                    <a:pt x="0" y="12"/>
                  </a:lnTo>
                  <a:lnTo>
                    <a:pt x="0" y="518"/>
                  </a:lnTo>
                  <a:lnTo>
                    <a:pt x="1" y="522"/>
                  </a:lnTo>
                  <a:lnTo>
                    <a:pt x="4" y="526"/>
                  </a:lnTo>
                  <a:lnTo>
                    <a:pt x="7" y="529"/>
                  </a:lnTo>
                  <a:lnTo>
                    <a:pt x="12" y="529"/>
                  </a:lnTo>
                  <a:lnTo>
                    <a:pt x="290" y="529"/>
                  </a:lnTo>
                  <a:lnTo>
                    <a:pt x="290" y="181"/>
                  </a:lnTo>
                  <a:lnTo>
                    <a:pt x="290" y="177"/>
                  </a:lnTo>
                  <a:lnTo>
                    <a:pt x="293" y="172"/>
                  </a:lnTo>
                  <a:lnTo>
                    <a:pt x="297" y="169"/>
                  </a:lnTo>
                  <a:lnTo>
                    <a:pt x="301" y="168"/>
                  </a:lnTo>
                  <a:lnTo>
                    <a:pt x="410" y="168"/>
                  </a:lnTo>
                  <a:lnTo>
                    <a:pt x="410"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085">
              <a:extLst>
                <a:ext uri="{FF2B5EF4-FFF2-40B4-BE49-F238E27FC236}">
                  <a16:creationId xmlns:a16="http://schemas.microsoft.com/office/drawing/2014/main" id="{1EA0DC39-43EE-4E75-8303-A6AAAF344A20}"/>
                </a:ext>
              </a:extLst>
            </p:cNvPr>
            <p:cNvSpPr>
              <a:spLocks/>
            </p:cNvSpPr>
            <p:nvPr/>
          </p:nvSpPr>
          <p:spPr bwMode="auto">
            <a:xfrm>
              <a:off x="4505325" y="1374775"/>
              <a:ext cx="90488" cy="66675"/>
            </a:xfrm>
            <a:custGeom>
              <a:avLst/>
              <a:gdLst>
                <a:gd name="T0" fmla="*/ 2 w 229"/>
                <a:gd name="T1" fmla="*/ 80 h 169"/>
                <a:gd name="T2" fmla="*/ 3 w 229"/>
                <a:gd name="T3" fmla="*/ 82 h 169"/>
                <a:gd name="T4" fmla="*/ 64 w 229"/>
                <a:gd name="T5" fmla="*/ 141 h 169"/>
                <a:gd name="T6" fmla="*/ 73 w 229"/>
                <a:gd name="T7" fmla="*/ 144 h 169"/>
                <a:gd name="T8" fmla="*/ 81 w 229"/>
                <a:gd name="T9" fmla="*/ 141 h 169"/>
                <a:gd name="T10" fmla="*/ 84 w 229"/>
                <a:gd name="T11" fmla="*/ 132 h 169"/>
                <a:gd name="T12" fmla="*/ 81 w 229"/>
                <a:gd name="T13" fmla="*/ 124 h 169"/>
                <a:gd name="T14" fmla="*/ 163 w 229"/>
                <a:gd name="T15" fmla="*/ 85 h 169"/>
                <a:gd name="T16" fmla="*/ 179 w 229"/>
                <a:gd name="T17" fmla="*/ 88 h 169"/>
                <a:gd name="T18" fmla="*/ 192 w 229"/>
                <a:gd name="T19" fmla="*/ 96 h 169"/>
                <a:gd name="T20" fmla="*/ 201 w 229"/>
                <a:gd name="T21" fmla="*/ 107 h 169"/>
                <a:gd name="T22" fmla="*/ 204 w 229"/>
                <a:gd name="T23" fmla="*/ 121 h 169"/>
                <a:gd name="T24" fmla="*/ 205 w 229"/>
                <a:gd name="T25" fmla="*/ 161 h 169"/>
                <a:gd name="T26" fmla="*/ 212 w 229"/>
                <a:gd name="T27" fmla="*/ 168 h 169"/>
                <a:gd name="T28" fmla="*/ 222 w 229"/>
                <a:gd name="T29" fmla="*/ 168 h 169"/>
                <a:gd name="T30" fmla="*/ 228 w 229"/>
                <a:gd name="T31" fmla="*/ 161 h 169"/>
                <a:gd name="T32" fmla="*/ 229 w 229"/>
                <a:gd name="T33" fmla="*/ 121 h 169"/>
                <a:gd name="T34" fmla="*/ 228 w 229"/>
                <a:gd name="T35" fmla="*/ 108 h 169"/>
                <a:gd name="T36" fmla="*/ 223 w 229"/>
                <a:gd name="T37" fmla="*/ 97 h 169"/>
                <a:gd name="T38" fmla="*/ 217 w 229"/>
                <a:gd name="T39" fmla="*/ 87 h 169"/>
                <a:gd name="T40" fmla="*/ 207 w 229"/>
                <a:gd name="T41" fmla="*/ 78 h 169"/>
                <a:gd name="T42" fmla="*/ 187 w 229"/>
                <a:gd name="T43" fmla="*/ 66 h 169"/>
                <a:gd name="T44" fmla="*/ 176 w 229"/>
                <a:gd name="T45" fmla="*/ 63 h 169"/>
                <a:gd name="T46" fmla="*/ 163 w 229"/>
                <a:gd name="T47" fmla="*/ 62 h 169"/>
                <a:gd name="T48" fmla="*/ 81 w 229"/>
                <a:gd name="T49" fmla="*/ 21 h 169"/>
                <a:gd name="T50" fmla="*/ 85 w 229"/>
                <a:gd name="T51" fmla="*/ 13 h 169"/>
                <a:gd name="T52" fmla="*/ 81 w 229"/>
                <a:gd name="T53" fmla="*/ 3 h 169"/>
                <a:gd name="T54" fmla="*/ 73 w 229"/>
                <a:gd name="T55" fmla="*/ 0 h 169"/>
                <a:gd name="T56" fmla="*/ 65 w 229"/>
                <a:gd name="T57" fmla="*/ 3 h 169"/>
                <a:gd name="T58" fmla="*/ 2 w 229"/>
                <a:gd name="T59" fmla="*/ 67 h 169"/>
                <a:gd name="T60" fmla="*/ 0 w 229"/>
                <a:gd name="T61" fmla="*/ 71 h 169"/>
                <a:gd name="T62" fmla="*/ 0 w 229"/>
                <a:gd name="T63" fmla="*/ 73 h 169"/>
                <a:gd name="T64" fmla="*/ 0 w 229"/>
                <a:gd name="T65" fmla="*/ 74 h 169"/>
                <a:gd name="T66" fmla="*/ 1 w 229"/>
                <a:gd name="T67" fmla="*/ 7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9" h="169">
                  <a:moveTo>
                    <a:pt x="1" y="78"/>
                  </a:moveTo>
                  <a:lnTo>
                    <a:pt x="2" y="80"/>
                  </a:lnTo>
                  <a:lnTo>
                    <a:pt x="3" y="82"/>
                  </a:lnTo>
                  <a:lnTo>
                    <a:pt x="3" y="82"/>
                  </a:lnTo>
                  <a:lnTo>
                    <a:pt x="3" y="82"/>
                  </a:lnTo>
                  <a:lnTo>
                    <a:pt x="64" y="141"/>
                  </a:lnTo>
                  <a:lnTo>
                    <a:pt x="68" y="143"/>
                  </a:lnTo>
                  <a:lnTo>
                    <a:pt x="73" y="144"/>
                  </a:lnTo>
                  <a:lnTo>
                    <a:pt x="77" y="143"/>
                  </a:lnTo>
                  <a:lnTo>
                    <a:pt x="81" y="141"/>
                  </a:lnTo>
                  <a:lnTo>
                    <a:pt x="83" y="137"/>
                  </a:lnTo>
                  <a:lnTo>
                    <a:pt x="84" y="132"/>
                  </a:lnTo>
                  <a:lnTo>
                    <a:pt x="83" y="128"/>
                  </a:lnTo>
                  <a:lnTo>
                    <a:pt x="81" y="124"/>
                  </a:lnTo>
                  <a:lnTo>
                    <a:pt x="41" y="85"/>
                  </a:lnTo>
                  <a:lnTo>
                    <a:pt x="163" y="85"/>
                  </a:lnTo>
                  <a:lnTo>
                    <a:pt x="172" y="86"/>
                  </a:lnTo>
                  <a:lnTo>
                    <a:pt x="179" y="88"/>
                  </a:lnTo>
                  <a:lnTo>
                    <a:pt x="186" y="92"/>
                  </a:lnTo>
                  <a:lnTo>
                    <a:pt x="192" y="96"/>
                  </a:lnTo>
                  <a:lnTo>
                    <a:pt x="197" y="102"/>
                  </a:lnTo>
                  <a:lnTo>
                    <a:pt x="201" y="107"/>
                  </a:lnTo>
                  <a:lnTo>
                    <a:pt x="203" y="114"/>
                  </a:lnTo>
                  <a:lnTo>
                    <a:pt x="204" y="121"/>
                  </a:lnTo>
                  <a:lnTo>
                    <a:pt x="204" y="156"/>
                  </a:lnTo>
                  <a:lnTo>
                    <a:pt x="205" y="161"/>
                  </a:lnTo>
                  <a:lnTo>
                    <a:pt x="208" y="166"/>
                  </a:lnTo>
                  <a:lnTo>
                    <a:pt x="212" y="168"/>
                  </a:lnTo>
                  <a:lnTo>
                    <a:pt x="217" y="169"/>
                  </a:lnTo>
                  <a:lnTo>
                    <a:pt x="222" y="168"/>
                  </a:lnTo>
                  <a:lnTo>
                    <a:pt x="226" y="166"/>
                  </a:lnTo>
                  <a:lnTo>
                    <a:pt x="228" y="161"/>
                  </a:lnTo>
                  <a:lnTo>
                    <a:pt x="229" y="156"/>
                  </a:lnTo>
                  <a:lnTo>
                    <a:pt x="229" y="121"/>
                  </a:lnTo>
                  <a:lnTo>
                    <a:pt x="229" y="115"/>
                  </a:lnTo>
                  <a:lnTo>
                    <a:pt x="228" y="108"/>
                  </a:lnTo>
                  <a:lnTo>
                    <a:pt x="226" y="102"/>
                  </a:lnTo>
                  <a:lnTo>
                    <a:pt x="223" y="97"/>
                  </a:lnTo>
                  <a:lnTo>
                    <a:pt x="220" y="92"/>
                  </a:lnTo>
                  <a:lnTo>
                    <a:pt x="217" y="87"/>
                  </a:lnTo>
                  <a:lnTo>
                    <a:pt x="212" y="82"/>
                  </a:lnTo>
                  <a:lnTo>
                    <a:pt x="207" y="78"/>
                  </a:lnTo>
                  <a:lnTo>
                    <a:pt x="197" y="71"/>
                  </a:lnTo>
                  <a:lnTo>
                    <a:pt x="187" y="66"/>
                  </a:lnTo>
                  <a:lnTo>
                    <a:pt x="181" y="64"/>
                  </a:lnTo>
                  <a:lnTo>
                    <a:pt x="176" y="63"/>
                  </a:lnTo>
                  <a:lnTo>
                    <a:pt x="170" y="62"/>
                  </a:lnTo>
                  <a:lnTo>
                    <a:pt x="163" y="62"/>
                  </a:lnTo>
                  <a:lnTo>
                    <a:pt x="41" y="62"/>
                  </a:lnTo>
                  <a:lnTo>
                    <a:pt x="81" y="21"/>
                  </a:lnTo>
                  <a:lnTo>
                    <a:pt x="84" y="17"/>
                  </a:lnTo>
                  <a:lnTo>
                    <a:pt x="85" y="13"/>
                  </a:lnTo>
                  <a:lnTo>
                    <a:pt x="84" y="7"/>
                  </a:lnTo>
                  <a:lnTo>
                    <a:pt x="81" y="3"/>
                  </a:lnTo>
                  <a:lnTo>
                    <a:pt x="77" y="0"/>
                  </a:lnTo>
                  <a:lnTo>
                    <a:pt x="73" y="0"/>
                  </a:lnTo>
                  <a:lnTo>
                    <a:pt x="69" y="0"/>
                  </a:lnTo>
                  <a:lnTo>
                    <a:pt x="65" y="3"/>
                  </a:lnTo>
                  <a:lnTo>
                    <a:pt x="3" y="65"/>
                  </a:lnTo>
                  <a:lnTo>
                    <a:pt x="2" y="67"/>
                  </a:lnTo>
                  <a:lnTo>
                    <a:pt x="1" y="69"/>
                  </a:lnTo>
                  <a:lnTo>
                    <a:pt x="0" y="71"/>
                  </a:lnTo>
                  <a:lnTo>
                    <a:pt x="0" y="72"/>
                  </a:lnTo>
                  <a:lnTo>
                    <a:pt x="0" y="73"/>
                  </a:lnTo>
                  <a:lnTo>
                    <a:pt x="0" y="74"/>
                  </a:lnTo>
                  <a:lnTo>
                    <a:pt x="0" y="74"/>
                  </a:lnTo>
                  <a:lnTo>
                    <a:pt x="0" y="76"/>
                  </a:lnTo>
                  <a:lnTo>
                    <a:pt x="1"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086">
              <a:extLst>
                <a:ext uri="{FF2B5EF4-FFF2-40B4-BE49-F238E27FC236}">
                  <a16:creationId xmlns:a16="http://schemas.microsoft.com/office/drawing/2014/main" id="{D8023874-1D0B-4F45-BAF8-7FD883B21079}"/>
                </a:ext>
              </a:extLst>
            </p:cNvPr>
            <p:cNvSpPr>
              <a:spLocks/>
            </p:cNvSpPr>
            <p:nvPr/>
          </p:nvSpPr>
          <p:spPr bwMode="auto">
            <a:xfrm>
              <a:off x="4329113" y="1593850"/>
              <a:ext cx="90488" cy="58738"/>
            </a:xfrm>
            <a:custGeom>
              <a:avLst/>
              <a:gdLst>
                <a:gd name="T0" fmla="*/ 225 w 228"/>
                <a:gd name="T1" fmla="*/ 65 h 146"/>
                <a:gd name="T2" fmla="*/ 165 w 228"/>
                <a:gd name="T3" fmla="*/ 5 h 146"/>
                <a:gd name="T4" fmla="*/ 161 w 228"/>
                <a:gd name="T5" fmla="*/ 2 h 146"/>
                <a:gd name="T6" fmla="*/ 156 w 228"/>
                <a:gd name="T7" fmla="*/ 1 h 146"/>
                <a:gd name="T8" fmla="*/ 152 w 228"/>
                <a:gd name="T9" fmla="*/ 2 h 146"/>
                <a:gd name="T10" fmla="*/ 148 w 228"/>
                <a:gd name="T11" fmla="*/ 5 h 146"/>
                <a:gd name="T12" fmla="*/ 145 w 228"/>
                <a:gd name="T13" fmla="*/ 8 h 146"/>
                <a:gd name="T14" fmla="*/ 144 w 228"/>
                <a:gd name="T15" fmla="*/ 13 h 146"/>
                <a:gd name="T16" fmla="*/ 145 w 228"/>
                <a:gd name="T17" fmla="*/ 17 h 146"/>
                <a:gd name="T18" fmla="*/ 148 w 228"/>
                <a:gd name="T19" fmla="*/ 21 h 146"/>
                <a:gd name="T20" fmla="*/ 187 w 228"/>
                <a:gd name="T21" fmla="*/ 61 h 146"/>
                <a:gd name="T22" fmla="*/ 64 w 228"/>
                <a:gd name="T23" fmla="*/ 61 h 146"/>
                <a:gd name="T24" fmla="*/ 58 w 228"/>
                <a:gd name="T25" fmla="*/ 61 h 146"/>
                <a:gd name="T26" fmla="*/ 51 w 228"/>
                <a:gd name="T27" fmla="*/ 60 h 146"/>
                <a:gd name="T28" fmla="*/ 45 w 228"/>
                <a:gd name="T29" fmla="*/ 58 h 146"/>
                <a:gd name="T30" fmla="*/ 37 w 228"/>
                <a:gd name="T31" fmla="*/ 55 h 146"/>
                <a:gd name="T32" fmla="*/ 32 w 228"/>
                <a:gd name="T33" fmla="*/ 52 h 146"/>
                <a:gd name="T34" fmla="*/ 27 w 228"/>
                <a:gd name="T35" fmla="*/ 48 h 146"/>
                <a:gd name="T36" fmla="*/ 26 w 228"/>
                <a:gd name="T37" fmla="*/ 45 h 146"/>
                <a:gd name="T38" fmla="*/ 24 w 228"/>
                <a:gd name="T39" fmla="*/ 42 h 146"/>
                <a:gd name="T40" fmla="*/ 24 w 228"/>
                <a:gd name="T41" fmla="*/ 39 h 146"/>
                <a:gd name="T42" fmla="*/ 23 w 228"/>
                <a:gd name="T43" fmla="*/ 36 h 146"/>
                <a:gd name="T44" fmla="*/ 23 w 228"/>
                <a:gd name="T45" fmla="*/ 12 h 146"/>
                <a:gd name="T46" fmla="*/ 22 w 228"/>
                <a:gd name="T47" fmla="*/ 7 h 146"/>
                <a:gd name="T48" fmla="*/ 20 w 228"/>
                <a:gd name="T49" fmla="*/ 4 h 146"/>
                <a:gd name="T50" fmla="*/ 16 w 228"/>
                <a:gd name="T51" fmla="*/ 1 h 146"/>
                <a:gd name="T52" fmla="*/ 12 w 228"/>
                <a:gd name="T53" fmla="*/ 0 h 146"/>
                <a:gd name="T54" fmla="*/ 7 w 228"/>
                <a:gd name="T55" fmla="*/ 1 h 146"/>
                <a:gd name="T56" fmla="*/ 3 w 228"/>
                <a:gd name="T57" fmla="*/ 4 h 146"/>
                <a:gd name="T58" fmla="*/ 1 w 228"/>
                <a:gd name="T59" fmla="*/ 7 h 146"/>
                <a:gd name="T60" fmla="*/ 0 w 228"/>
                <a:gd name="T61" fmla="*/ 12 h 146"/>
                <a:gd name="T62" fmla="*/ 0 w 228"/>
                <a:gd name="T63" fmla="*/ 36 h 146"/>
                <a:gd name="T64" fmla="*/ 0 w 228"/>
                <a:gd name="T65" fmla="*/ 42 h 146"/>
                <a:gd name="T66" fmla="*/ 1 w 228"/>
                <a:gd name="T67" fmla="*/ 48 h 146"/>
                <a:gd name="T68" fmla="*/ 3 w 228"/>
                <a:gd name="T69" fmla="*/ 53 h 146"/>
                <a:gd name="T70" fmla="*/ 5 w 228"/>
                <a:gd name="T71" fmla="*/ 58 h 146"/>
                <a:gd name="T72" fmla="*/ 8 w 228"/>
                <a:gd name="T73" fmla="*/ 62 h 146"/>
                <a:gd name="T74" fmla="*/ 12 w 228"/>
                <a:gd name="T75" fmla="*/ 66 h 146"/>
                <a:gd name="T76" fmla="*/ 16 w 228"/>
                <a:gd name="T77" fmla="*/ 70 h 146"/>
                <a:gd name="T78" fmla="*/ 20 w 228"/>
                <a:gd name="T79" fmla="*/ 73 h 146"/>
                <a:gd name="T80" fmla="*/ 30 w 228"/>
                <a:gd name="T81" fmla="*/ 79 h 146"/>
                <a:gd name="T82" fmla="*/ 41 w 228"/>
                <a:gd name="T83" fmla="*/ 83 h 146"/>
                <a:gd name="T84" fmla="*/ 53 w 228"/>
                <a:gd name="T85" fmla="*/ 85 h 146"/>
                <a:gd name="T86" fmla="*/ 64 w 228"/>
                <a:gd name="T87" fmla="*/ 86 h 146"/>
                <a:gd name="T88" fmla="*/ 187 w 228"/>
                <a:gd name="T89" fmla="*/ 86 h 146"/>
                <a:gd name="T90" fmla="*/ 148 w 228"/>
                <a:gd name="T91" fmla="*/ 125 h 146"/>
                <a:gd name="T92" fmla="*/ 145 w 228"/>
                <a:gd name="T93" fmla="*/ 130 h 146"/>
                <a:gd name="T94" fmla="*/ 144 w 228"/>
                <a:gd name="T95" fmla="*/ 134 h 146"/>
                <a:gd name="T96" fmla="*/ 145 w 228"/>
                <a:gd name="T97" fmla="*/ 138 h 146"/>
                <a:gd name="T98" fmla="*/ 148 w 228"/>
                <a:gd name="T99" fmla="*/ 142 h 146"/>
                <a:gd name="T100" fmla="*/ 152 w 228"/>
                <a:gd name="T101" fmla="*/ 145 h 146"/>
                <a:gd name="T102" fmla="*/ 156 w 228"/>
                <a:gd name="T103" fmla="*/ 146 h 146"/>
                <a:gd name="T104" fmla="*/ 161 w 228"/>
                <a:gd name="T105" fmla="*/ 145 h 146"/>
                <a:gd name="T106" fmla="*/ 165 w 228"/>
                <a:gd name="T107" fmla="*/ 142 h 146"/>
                <a:gd name="T108" fmla="*/ 225 w 228"/>
                <a:gd name="T109" fmla="*/ 82 h 146"/>
                <a:gd name="T110" fmla="*/ 226 w 228"/>
                <a:gd name="T111" fmla="*/ 80 h 146"/>
                <a:gd name="T112" fmla="*/ 227 w 228"/>
                <a:gd name="T113" fmla="*/ 79 h 146"/>
                <a:gd name="T114" fmla="*/ 228 w 228"/>
                <a:gd name="T115" fmla="*/ 72 h 146"/>
                <a:gd name="T116" fmla="*/ 227 w 228"/>
                <a:gd name="T117" fmla="*/ 68 h 146"/>
                <a:gd name="T118" fmla="*/ 226 w 228"/>
                <a:gd name="T119" fmla="*/ 66 h 146"/>
                <a:gd name="T120" fmla="*/ 225 w 228"/>
                <a:gd name="T121" fmla="*/ 6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8" h="146">
                  <a:moveTo>
                    <a:pt x="225" y="65"/>
                  </a:moveTo>
                  <a:lnTo>
                    <a:pt x="165" y="5"/>
                  </a:lnTo>
                  <a:lnTo>
                    <a:pt x="161" y="2"/>
                  </a:lnTo>
                  <a:lnTo>
                    <a:pt x="156" y="1"/>
                  </a:lnTo>
                  <a:lnTo>
                    <a:pt x="152" y="2"/>
                  </a:lnTo>
                  <a:lnTo>
                    <a:pt x="148" y="5"/>
                  </a:lnTo>
                  <a:lnTo>
                    <a:pt x="145" y="8"/>
                  </a:lnTo>
                  <a:lnTo>
                    <a:pt x="144" y="13"/>
                  </a:lnTo>
                  <a:lnTo>
                    <a:pt x="145" y="17"/>
                  </a:lnTo>
                  <a:lnTo>
                    <a:pt x="148" y="21"/>
                  </a:lnTo>
                  <a:lnTo>
                    <a:pt x="187" y="61"/>
                  </a:lnTo>
                  <a:lnTo>
                    <a:pt x="64" y="61"/>
                  </a:lnTo>
                  <a:lnTo>
                    <a:pt x="58" y="61"/>
                  </a:lnTo>
                  <a:lnTo>
                    <a:pt x="51" y="60"/>
                  </a:lnTo>
                  <a:lnTo>
                    <a:pt x="45" y="58"/>
                  </a:lnTo>
                  <a:lnTo>
                    <a:pt x="37" y="55"/>
                  </a:lnTo>
                  <a:lnTo>
                    <a:pt x="32" y="52"/>
                  </a:lnTo>
                  <a:lnTo>
                    <a:pt x="27" y="48"/>
                  </a:lnTo>
                  <a:lnTo>
                    <a:pt x="26" y="45"/>
                  </a:lnTo>
                  <a:lnTo>
                    <a:pt x="24" y="42"/>
                  </a:lnTo>
                  <a:lnTo>
                    <a:pt x="24" y="39"/>
                  </a:lnTo>
                  <a:lnTo>
                    <a:pt x="23" y="36"/>
                  </a:lnTo>
                  <a:lnTo>
                    <a:pt x="23" y="12"/>
                  </a:lnTo>
                  <a:lnTo>
                    <a:pt x="22" y="7"/>
                  </a:lnTo>
                  <a:lnTo>
                    <a:pt x="20" y="4"/>
                  </a:lnTo>
                  <a:lnTo>
                    <a:pt x="16" y="1"/>
                  </a:lnTo>
                  <a:lnTo>
                    <a:pt x="12" y="0"/>
                  </a:lnTo>
                  <a:lnTo>
                    <a:pt x="7" y="1"/>
                  </a:lnTo>
                  <a:lnTo>
                    <a:pt x="3" y="4"/>
                  </a:lnTo>
                  <a:lnTo>
                    <a:pt x="1" y="7"/>
                  </a:lnTo>
                  <a:lnTo>
                    <a:pt x="0" y="12"/>
                  </a:lnTo>
                  <a:lnTo>
                    <a:pt x="0" y="36"/>
                  </a:lnTo>
                  <a:lnTo>
                    <a:pt x="0" y="42"/>
                  </a:lnTo>
                  <a:lnTo>
                    <a:pt x="1" y="48"/>
                  </a:lnTo>
                  <a:lnTo>
                    <a:pt x="3" y="53"/>
                  </a:lnTo>
                  <a:lnTo>
                    <a:pt x="5" y="58"/>
                  </a:lnTo>
                  <a:lnTo>
                    <a:pt x="8" y="62"/>
                  </a:lnTo>
                  <a:lnTo>
                    <a:pt x="12" y="66"/>
                  </a:lnTo>
                  <a:lnTo>
                    <a:pt x="16" y="70"/>
                  </a:lnTo>
                  <a:lnTo>
                    <a:pt x="20" y="73"/>
                  </a:lnTo>
                  <a:lnTo>
                    <a:pt x="30" y="79"/>
                  </a:lnTo>
                  <a:lnTo>
                    <a:pt x="41" y="83"/>
                  </a:lnTo>
                  <a:lnTo>
                    <a:pt x="53" y="85"/>
                  </a:lnTo>
                  <a:lnTo>
                    <a:pt x="64" y="86"/>
                  </a:lnTo>
                  <a:lnTo>
                    <a:pt x="187" y="86"/>
                  </a:lnTo>
                  <a:lnTo>
                    <a:pt x="148" y="125"/>
                  </a:lnTo>
                  <a:lnTo>
                    <a:pt x="145" y="130"/>
                  </a:lnTo>
                  <a:lnTo>
                    <a:pt x="144" y="134"/>
                  </a:lnTo>
                  <a:lnTo>
                    <a:pt x="145" y="138"/>
                  </a:lnTo>
                  <a:lnTo>
                    <a:pt x="148" y="142"/>
                  </a:lnTo>
                  <a:lnTo>
                    <a:pt x="152" y="145"/>
                  </a:lnTo>
                  <a:lnTo>
                    <a:pt x="156" y="146"/>
                  </a:lnTo>
                  <a:lnTo>
                    <a:pt x="161" y="145"/>
                  </a:lnTo>
                  <a:lnTo>
                    <a:pt x="165" y="142"/>
                  </a:lnTo>
                  <a:lnTo>
                    <a:pt x="225" y="82"/>
                  </a:lnTo>
                  <a:lnTo>
                    <a:pt x="226" y="80"/>
                  </a:lnTo>
                  <a:lnTo>
                    <a:pt x="227" y="79"/>
                  </a:lnTo>
                  <a:lnTo>
                    <a:pt x="228" y="72"/>
                  </a:lnTo>
                  <a:lnTo>
                    <a:pt x="227" y="68"/>
                  </a:lnTo>
                  <a:lnTo>
                    <a:pt x="226" y="66"/>
                  </a:lnTo>
                  <a:lnTo>
                    <a:pt x="225"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087">
              <a:extLst>
                <a:ext uri="{FF2B5EF4-FFF2-40B4-BE49-F238E27FC236}">
                  <a16:creationId xmlns:a16="http://schemas.microsoft.com/office/drawing/2014/main" id="{CA85A1E3-5078-4027-BAFF-0C6D14C74A55}"/>
                </a:ext>
              </a:extLst>
            </p:cNvPr>
            <p:cNvSpPr>
              <a:spLocks noEditPoints="1"/>
            </p:cNvSpPr>
            <p:nvPr/>
          </p:nvSpPr>
          <p:spPr bwMode="auto">
            <a:xfrm>
              <a:off x="4443413" y="1446213"/>
              <a:ext cx="163513" cy="209550"/>
            </a:xfrm>
            <a:custGeom>
              <a:avLst/>
              <a:gdLst>
                <a:gd name="T0" fmla="*/ 278 w 410"/>
                <a:gd name="T1" fmla="*/ 132 h 529"/>
                <a:gd name="T2" fmla="*/ 278 w 410"/>
                <a:gd name="T3" fmla="*/ 12 h 529"/>
                <a:gd name="T4" fmla="*/ 398 w 410"/>
                <a:gd name="T5" fmla="*/ 132 h 529"/>
                <a:gd name="T6" fmla="*/ 278 w 410"/>
                <a:gd name="T7" fmla="*/ 132 h 529"/>
                <a:gd name="T8" fmla="*/ 406 w 410"/>
                <a:gd name="T9" fmla="*/ 123 h 529"/>
                <a:gd name="T10" fmla="*/ 286 w 410"/>
                <a:gd name="T11" fmla="*/ 3 h 529"/>
                <a:gd name="T12" fmla="*/ 282 w 410"/>
                <a:gd name="T13" fmla="*/ 1 h 529"/>
                <a:gd name="T14" fmla="*/ 278 w 410"/>
                <a:gd name="T15" fmla="*/ 0 h 529"/>
                <a:gd name="T16" fmla="*/ 13 w 410"/>
                <a:gd name="T17" fmla="*/ 0 h 529"/>
                <a:gd name="T18" fmla="*/ 0 w 410"/>
                <a:gd name="T19" fmla="*/ 0 h 529"/>
                <a:gd name="T20" fmla="*/ 0 w 410"/>
                <a:gd name="T21" fmla="*/ 12 h 529"/>
                <a:gd name="T22" fmla="*/ 0 w 410"/>
                <a:gd name="T23" fmla="*/ 518 h 529"/>
                <a:gd name="T24" fmla="*/ 1 w 410"/>
                <a:gd name="T25" fmla="*/ 522 h 529"/>
                <a:gd name="T26" fmla="*/ 4 w 410"/>
                <a:gd name="T27" fmla="*/ 526 h 529"/>
                <a:gd name="T28" fmla="*/ 7 w 410"/>
                <a:gd name="T29" fmla="*/ 528 h 529"/>
                <a:gd name="T30" fmla="*/ 13 w 410"/>
                <a:gd name="T31" fmla="*/ 529 h 529"/>
                <a:gd name="T32" fmla="*/ 398 w 410"/>
                <a:gd name="T33" fmla="*/ 529 h 529"/>
                <a:gd name="T34" fmla="*/ 402 w 410"/>
                <a:gd name="T35" fmla="*/ 528 h 529"/>
                <a:gd name="T36" fmla="*/ 406 w 410"/>
                <a:gd name="T37" fmla="*/ 526 h 529"/>
                <a:gd name="T38" fmla="*/ 409 w 410"/>
                <a:gd name="T39" fmla="*/ 522 h 529"/>
                <a:gd name="T40" fmla="*/ 410 w 410"/>
                <a:gd name="T41" fmla="*/ 518 h 529"/>
                <a:gd name="T42" fmla="*/ 410 w 410"/>
                <a:gd name="T43" fmla="*/ 132 h 529"/>
                <a:gd name="T44" fmla="*/ 409 w 410"/>
                <a:gd name="T45" fmla="*/ 127 h 529"/>
                <a:gd name="T46" fmla="*/ 406 w 410"/>
                <a:gd name="T47" fmla="*/ 123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0" h="529">
                  <a:moveTo>
                    <a:pt x="278" y="132"/>
                  </a:moveTo>
                  <a:lnTo>
                    <a:pt x="278" y="12"/>
                  </a:lnTo>
                  <a:lnTo>
                    <a:pt x="398" y="132"/>
                  </a:lnTo>
                  <a:lnTo>
                    <a:pt x="278" y="132"/>
                  </a:lnTo>
                  <a:close/>
                  <a:moveTo>
                    <a:pt x="406" y="123"/>
                  </a:moveTo>
                  <a:lnTo>
                    <a:pt x="286" y="3"/>
                  </a:lnTo>
                  <a:lnTo>
                    <a:pt x="282" y="1"/>
                  </a:lnTo>
                  <a:lnTo>
                    <a:pt x="278" y="0"/>
                  </a:lnTo>
                  <a:lnTo>
                    <a:pt x="13" y="0"/>
                  </a:lnTo>
                  <a:lnTo>
                    <a:pt x="0" y="0"/>
                  </a:lnTo>
                  <a:lnTo>
                    <a:pt x="0" y="12"/>
                  </a:lnTo>
                  <a:lnTo>
                    <a:pt x="0" y="518"/>
                  </a:lnTo>
                  <a:lnTo>
                    <a:pt x="1" y="522"/>
                  </a:lnTo>
                  <a:lnTo>
                    <a:pt x="4" y="526"/>
                  </a:lnTo>
                  <a:lnTo>
                    <a:pt x="7" y="528"/>
                  </a:lnTo>
                  <a:lnTo>
                    <a:pt x="13" y="529"/>
                  </a:lnTo>
                  <a:lnTo>
                    <a:pt x="398" y="529"/>
                  </a:lnTo>
                  <a:lnTo>
                    <a:pt x="402" y="528"/>
                  </a:lnTo>
                  <a:lnTo>
                    <a:pt x="406" y="526"/>
                  </a:lnTo>
                  <a:lnTo>
                    <a:pt x="409" y="522"/>
                  </a:lnTo>
                  <a:lnTo>
                    <a:pt x="410" y="518"/>
                  </a:lnTo>
                  <a:lnTo>
                    <a:pt x="410" y="132"/>
                  </a:lnTo>
                  <a:lnTo>
                    <a:pt x="409" y="127"/>
                  </a:lnTo>
                  <a:lnTo>
                    <a:pt x="406" y="1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061713674"/>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2.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F609EDA-869E-4BE5-AE5D-B898C584B6F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487</TotalTime>
  <Words>724</Words>
  <Application>Microsoft Office PowerPoint</Application>
  <PresentationFormat>Widescreen</PresentationFormat>
  <Paragraphs>99</Paragraphs>
  <Slides>11</Slides>
  <Notes>11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Century Gothic</vt:lpstr>
      <vt:lpstr>Segoe UI Light</vt:lpstr>
      <vt:lpstr>Söhne</vt:lpstr>
      <vt:lpstr>Office Theme</vt:lpstr>
      <vt:lpstr>Predicting Future Sea Level Changes An analysis using Machine Learning  by “Analyst Avenger”</vt:lpstr>
      <vt:lpstr>Project analysis slide 2</vt:lpstr>
      <vt:lpstr>Project analysis slide 3</vt:lpstr>
      <vt:lpstr>Project analysis slide 4</vt:lpstr>
      <vt:lpstr>Project analysis slide 5</vt:lpstr>
      <vt:lpstr>Project analysis slide 6</vt:lpstr>
      <vt:lpstr>Project analysis slide 7</vt:lpstr>
      <vt:lpstr>Project analysis slide 8</vt:lpstr>
      <vt:lpstr>Project analysis slide 10</vt:lpstr>
      <vt:lpstr>Thank You</vt:lpstr>
      <vt:lpstr>Project analysis 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Future Sea Level Changes An analysis using Machine Learning</dc:title>
  <dc:creator>Marlyocer Sequera</dc:creator>
  <cp:lastModifiedBy>Marlyocer Sequera</cp:lastModifiedBy>
  <cp:revision>2</cp:revision>
  <dcterms:created xsi:type="dcterms:W3CDTF">2023-09-27T01:02:18Z</dcterms:created>
  <dcterms:modified xsi:type="dcterms:W3CDTF">2023-09-28T00:41:13Z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